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4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708" r:id="rId2"/>
    <p:sldMasterId id="2147483680" r:id="rId3"/>
    <p:sldMasterId id="2147483694" r:id="rId4"/>
    <p:sldMasterId id="2147483777" r:id="rId5"/>
  </p:sldMasterIdLst>
  <p:notesMasterIdLst>
    <p:notesMasterId r:id="rId9"/>
  </p:notesMasterIdLst>
  <p:handoutMasterIdLst>
    <p:handoutMasterId r:id="rId10"/>
  </p:handoutMasterIdLst>
  <p:sldIdLst>
    <p:sldId id="256" r:id="rId6"/>
    <p:sldId id="323" r:id="rId7"/>
    <p:sldId id="324" r:id="rId8"/>
  </p:sldIdLst>
  <p:sldSz cx="1219835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7">
          <p15:clr>
            <a:srgbClr val="A4A3A4"/>
          </p15:clr>
        </p15:guide>
        <p15:guide id="2" orient="horz" pos="664">
          <p15:clr>
            <a:srgbClr val="A4A3A4"/>
          </p15:clr>
        </p15:guide>
        <p15:guide id="3" orient="horz" pos="3871">
          <p15:clr>
            <a:srgbClr val="A4A3A4"/>
          </p15:clr>
        </p15:guide>
        <p15:guide id="4" orient="horz" pos="898">
          <p15:clr>
            <a:srgbClr val="A4A3A4"/>
          </p15:clr>
        </p15:guide>
        <p15:guide id="5" orient="horz" pos="126">
          <p15:clr>
            <a:srgbClr val="A4A3A4"/>
          </p15:clr>
        </p15:guide>
        <p15:guide id="6" orient="horz" pos="1258">
          <p15:clr>
            <a:srgbClr val="A4A3A4"/>
          </p15:clr>
        </p15:guide>
        <p15:guide id="7" orient="horz" pos="388">
          <p15:clr>
            <a:srgbClr val="A4A3A4"/>
          </p15:clr>
        </p15:guide>
        <p15:guide id="8" orient="horz" pos="4192">
          <p15:clr>
            <a:srgbClr val="A4A3A4"/>
          </p15:clr>
        </p15:guide>
        <p15:guide id="9" orient="horz" pos="4077">
          <p15:clr>
            <a:srgbClr val="A4A3A4"/>
          </p15:clr>
        </p15:guide>
        <p15:guide id="10" pos="3842">
          <p15:clr>
            <a:srgbClr val="A4A3A4"/>
          </p15:clr>
        </p15:guide>
        <p15:guide id="11" pos="384">
          <p15:clr>
            <a:srgbClr val="A4A3A4"/>
          </p15:clr>
        </p15:guide>
        <p15:guide id="12" pos="7299">
          <p15:clr>
            <a:srgbClr val="A4A3A4"/>
          </p15:clr>
        </p15:guide>
        <p15:guide id="13" pos="3905">
          <p15:clr>
            <a:srgbClr val="A4A3A4"/>
          </p15:clr>
        </p15:guide>
        <p15:guide id="14" pos="379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04040"/>
    <a:srgbClr val="000000"/>
    <a:srgbClr val="FF009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405" autoAdjust="0"/>
  </p:normalViewPr>
  <p:slideViewPr>
    <p:cSldViewPr snapToGrid="0" snapToObjects="1" showGuides="1">
      <p:cViewPr varScale="1">
        <p:scale>
          <a:sx n="115" d="100"/>
          <a:sy n="115" d="100"/>
        </p:scale>
        <p:origin x="432" y="114"/>
      </p:cViewPr>
      <p:guideLst>
        <p:guide orient="horz" pos="3127"/>
        <p:guide orient="horz" pos="664"/>
        <p:guide orient="horz" pos="3871"/>
        <p:guide orient="horz" pos="898"/>
        <p:guide orient="horz" pos="126"/>
        <p:guide orient="horz" pos="1258"/>
        <p:guide orient="horz" pos="388"/>
        <p:guide orient="horz" pos="4192"/>
        <p:guide orient="horz" pos="4077"/>
        <p:guide pos="3842"/>
        <p:guide pos="384"/>
        <p:guide pos="7299"/>
        <p:guide pos="3905"/>
        <p:guide pos="37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80" d="100"/>
          <a:sy n="80" d="100"/>
        </p:scale>
        <p:origin x="-2004" y="-96"/>
      </p:cViewPr>
      <p:guideLst>
        <p:guide orient="horz" pos="2909"/>
        <p:guide pos="21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75A85089-C692-4DEA-AC49-04CF34D4FE14}" type="datetimeFigureOut">
              <a:rPr lang="en-GB" smtClean="0">
                <a:latin typeface="Arial" pitchFamily="34" charset="0"/>
              </a:rPr>
              <a:pPr/>
              <a:t>18/10/2017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D3A5C721-4BB5-4DB6-AD65-4BA2A62B05B6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18/10/2017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2150"/>
            <a:ext cx="616267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92" tIns="46246" rIns="92492" bIns="4624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w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w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w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w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w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6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8.w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6.emf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emf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Y Panel small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" name="Cover Title Presentation Regular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14" name="EYLogoGray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676" y="5339038"/>
            <a:ext cx="987552" cy="11569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102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/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7800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YLogoGray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  <p:sp>
        <p:nvSpPr>
          <p:cNvPr id="9" name="EY Panel small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Cover Title Presentation Regular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158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Y Panel large"/>
          <p:cNvSpPr>
            <a:spLocks noChangeAspect="1"/>
          </p:cNvSpPr>
          <p:nvPr userDrawn="1"/>
        </p:nvSpPr>
        <p:spPr bwMode="gray">
          <a:xfrm rot="10800000">
            <a:off x="4370832" y="457200"/>
            <a:ext cx="7221423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Cover Title Presentation Regular"/>
          <p:cNvSpPr>
            <a:spLocks noGrp="1"/>
          </p:cNvSpPr>
          <p:nvPr>
            <p:ph type="ctrTitle"/>
          </p:nvPr>
        </p:nvSpPr>
        <p:spPr>
          <a:xfrm>
            <a:off x="4809744" y="1737360"/>
            <a:ext cx="640080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809744" y="2724912"/>
            <a:ext cx="640080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2" name="EYLogoGray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8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Y Frame small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15950"/>
            <a:ext cx="7731125" cy="3575050"/>
          </a:xfrm>
          <a:prstGeom prst="rect">
            <a:avLst/>
          </a:prstGeom>
        </p:spPr>
      </p:pic>
      <p:pic>
        <p:nvPicPr>
          <p:cNvPr id="14" name="EY Approach Line &amp; Indicator Dark Gray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8" name="EYLogoGrayCover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10252"/>
            <a:ext cx="987552" cy="1156968"/>
          </a:xfrm>
          <a:prstGeom prst="rect">
            <a:avLst/>
          </a:prstGeom>
        </p:spPr>
      </p:pic>
      <p:sp>
        <p:nvSpPr>
          <p:cNvPr id="19" name="Cover Title Presentation Regular Dark Gray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0" name="Cover Subtitle Presentation Regular Dark Gray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EY Frame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3" y="384047"/>
            <a:ext cx="5413248" cy="4572744"/>
          </a:xfrm>
          <a:prstGeom prst="rect">
            <a:avLst/>
          </a:prstGeom>
        </p:spPr>
      </p:pic>
      <p:pic>
        <p:nvPicPr>
          <p:cNvPr id="18" name="EY Approach Line &amp; Indicator Dark Gray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9" name="EYLogoGrayCover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065" y="5340096"/>
            <a:ext cx="987552" cy="1156968"/>
          </a:xfrm>
          <a:prstGeom prst="rect">
            <a:avLst/>
          </a:prstGeom>
        </p:spPr>
      </p:pic>
      <p:sp>
        <p:nvSpPr>
          <p:cNvPr id="20" name="Cover Title Presentation Regular Dark Gray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1" name="Cover Subtitle Presentation Regular Dark Gray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425600"/>
            <a:ext cx="10978515" cy="4700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748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3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405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428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 marL="1081088" indent="-357188"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58792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56250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329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0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1187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06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26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9397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372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YLogoWhite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  <p:sp>
        <p:nvSpPr>
          <p:cNvPr id="6" name="EY Panel small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Cover Title Presentation Regular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Y Panel large"/>
          <p:cNvSpPr>
            <a:spLocks noChangeAspect="1"/>
          </p:cNvSpPr>
          <p:nvPr userDrawn="1"/>
        </p:nvSpPr>
        <p:spPr bwMode="gray">
          <a:xfrm rot="10800000">
            <a:off x="4370832" y="457200"/>
            <a:ext cx="7221423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Cover Title Presentation Regular"/>
          <p:cNvSpPr>
            <a:spLocks noGrp="1"/>
          </p:cNvSpPr>
          <p:nvPr>
            <p:ph type="ctrTitle"/>
          </p:nvPr>
        </p:nvSpPr>
        <p:spPr>
          <a:xfrm>
            <a:off x="4809744" y="1737360"/>
            <a:ext cx="640080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809744" y="2724912"/>
            <a:ext cx="640080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4" name="EYLogoWhite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80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Y Frame small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" y="612648"/>
            <a:ext cx="7731674" cy="3575304"/>
          </a:xfrm>
          <a:prstGeom prst="rect">
            <a:avLst/>
          </a:prstGeom>
        </p:spPr>
      </p:pic>
      <p:pic>
        <p:nvPicPr>
          <p:cNvPr id="14" name="EY Approach Line &amp; Indicator White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sp>
        <p:nvSpPr>
          <p:cNvPr id="18" name="Cover Title Presentation Regular White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9" name="Cover Subtitle Presentation Regular White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20" name="EYLogoWhiteCover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Y Approach Line &amp; Indicator Whit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  <p:pic>
        <p:nvPicPr>
          <p:cNvPr id="14" name="EY Frame large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8" y="385087"/>
            <a:ext cx="5413375" cy="4572000"/>
          </a:xfrm>
          <a:prstGeom prst="rect">
            <a:avLst/>
          </a:prstGeom>
        </p:spPr>
      </p:pic>
      <p:sp>
        <p:nvSpPr>
          <p:cNvPr id="21" name="Cover Title Presentation Regular White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2" name="Cover Subtitle Presentation Regular White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23" name="EYLogoWhiteCover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91799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838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4996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7800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Y Panel small"/>
          <p:cNvSpPr>
            <a:spLocks noChangeAspect="1"/>
          </p:cNvSpPr>
          <p:nvPr userDrawn="1"/>
        </p:nvSpPr>
        <p:spPr>
          <a:xfrm>
            <a:off x="3853963" y="615950"/>
            <a:ext cx="7735824" cy="3575304"/>
          </a:xfrm>
          <a:custGeom>
            <a:avLst/>
            <a:gdLst>
              <a:gd name="connsiteX0" fmla="*/ 0 w 6753225"/>
              <a:gd name="connsiteY0" fmla="*/ 0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0 w 6753225"/>
              <a:gd name="connsiteY4" fmla="*/ 0 h 3400425"/>
              <a:gd name="connsiteX0" fmla="*/ 0 w 6755607"/>
              <a:gd name="connsiteY0" fmla="*/ 1197768 h 3400425"/>
              <a:gd name="connsiteX1" fmla="*/ 6755607 w 6755607"/>
              <a:gd name="connsiteY1" fmla="*/ 0 h 3400425"/>
              <a:gd name="connsiteX2" fmla="*/ 6755607 w 6755607"/>
              <a:gd name="connsiteY2" fmla="*/ 3400425 h 3400425"/>
              <a:gd name="connsiteX3" fmla="*/ 2382 w 6755607"/>
              <a:gd name="connsiteY3" fmla="*/ 3400425 h 3400425"/>
              <a:gd name="connsiteX4" fmla="*/ 0 w 6755607"/>
              <a:gd name="connsiteY4" fmla="*/ 1197768 h 3400425"/>
              <a:gd name="connsiteX0" fmla="*/ 3182 w 6753225"/>
              <a:gd name="connsiteY0" fmla="*/ 1312615 h 3400425"/>
              <a:gd name="connsiteX1" fmla="*/ 6753225 w 6753225"/>
              <a:gd name="connsiteY1" fmla="*/ 0 h 3400425"/>
              <a:gd name="connsiteX2" fmla="*/ 6753225 w 6753225"/>
              <a:gd name="connsiteY2" fmla="*/ 3400425 h 3400425"/>
              <a:gd name="connsiteX3" fmla="*/ 0 w 6753225"/>
              <a:gd name="connsiteY3" fmla="*/ 3400425 h 3400425"/>
              <a:gd name="connsiteX4" fmla="*/ 3182 w 6753225"/>
              <a:gd name="connsiteY4" fmla="*/ 1312615 h 3400425"/>
              <a:gd name="connsiteX0" fmla="*/ 3182 w 6753225"/>
              <a:gd name="connsiteY0" fmla="*/ 67426 h 2155236"/>
              <a:gd name="connsiteX1" fmla="*/ 6619689 w 6753225"/>
              <a:gd name="connsiteY1" fmla="*/ 0 h 2155236"/>
              <a:gd name="connsiteX2" fmla="*/ 6753225 w 6753225"/>
              <a:gd name="connsiteY2" fmla="*/ 2155236 h 2155236"/>
              <a:gd name="connsiteX3" fmla="*/ 0 w 6753225"/>
              <a:gd name="connsiteY3" fmla="*/ 2155236 h 2155236"/>
              <a:gd name="connsiteX4" fmla="*/ 3182 w 6753225"/>
              <a:gd name="connsiteY4" fmla="*/ 67426 h 2155236"/>
              <a:gd name="connsiteX0" fmla="*/ 3182 w 6769917"/>
              <a:gd name="connsiteY0" fmla="*/ 1306570 h 3394380"/>
              <a:gd name="connsiteX1" fmla="*/ 6769917 w 6769917"/>
              <a:gd name="connsiteY1" fmla="*/ 0 h 3394380"/>
              <a:gd name="connsiteX2" fmla="*/ 6753225 w 6769917"/>
              <a:gd name="connsiteY2" fmla="*/ 3394380 h 3394380"/>
              <a:gd name="connsiteX3" fmla="*/ 0 w 6769917"/>
              <a:gd name="connsiteY3" fmla="*/ 3394380 h 3394380"/>
              <a:gd name="connsiteX4" fmla="*/ 3182 w 6769917"/>
              <a:gd name="connsiteY4" fmla="*/ 1306570 h 3394380"/>
              <a:gd name="connsiteX0" fmla="*/ 223 w 6771131"/>
              <a:gd name="connsiteY0" fmla="*/ 1297504 h 3394380"/>
              <a:gd name="connsiteX1" fmla="*/ 6771131 w 6771131"/>
              <a:gd name="connsiteY1" fmla="*/ 0 h 3394380"/>
              <a:gd name="connsiteX2" fmla="*/ 6754439 w 6771131"/>
              <a:gd name="connsiteY2" fmla="*/ 3394380 h 3394380"/>
              <a:gd name="connsiteX3" fmla="*/ 1214 w 6771131"/>
              <a:gd name="connsiteY3" fmla="*/ 3394380 h 3394380"/>
              <a:gd name="connsiteX4" fmla="*/ 223 w 6771131"/>
              <a:gd name="connsiteY4" fmla="*/ 1297504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58493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  <a:gd name="connsiteX0" fmla="*/ 105 w 6775185"/>
              <a:gd name="connsiteY0" fmla="*/ 1297505 h 3394380"/>
              <a:gd name="connsiteX1" fmla="*/ 6775185 w 6775185"/>
              <a:gd name="connsiteY1" fmla="*/ 0 h 3394380"/>
              <a:gd name="connsiteX2" fmla="*/ 6769621 w 6775185"/>
              <a:gd name="connsiteY2" fmla="*/ 3394380 h 3394380"/>
              <a:gd name="connsiteX3" fmla="*/ 5268 w 6775185"/>
              <a:gd name="connsiteY3" fmla="*/ 3394380 h 3394380"/>
              <a:gd name="connsiteX4" fmla="*/ 105 w 6775185"/>
              <a:gd name="connsiteY4" fmla="*/ 1297505 h 33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5185" h="3394380">
                <a:moveTo>
                  <a:pt x="105" y="1297505"/>
                </a:moveTo>
                <a:lnTo>
                  <a:pt x="6775185" y="0"/>
                </a:lnTo>
                <a:cubicBezTo>
                  <a:pt x="6773330" y="1131460"/>
                  <a:pt x="6771476" y="2262920"/>
                  <a:pt x="6769621" y="3394380"/>
                </a:cubicBezTo>
                <a:lnTo>
                  <a:pt x="5268" y="3394380"/>
                </a:lnTo>
                <a:cubicBezTo>
                  <a:pt x="6329" y="2698443"/>
                  <a:pt x="-956" y="1993442"/>
                  <a:pt x="105" y="129750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Cover Title Presentation Regular"/>
          <p:cNvSpPr>
            <a:spLocks noGrp="1"/>
          </p:cNvSpPr>
          <p:nvPr>
            <p:ph type="ctrTitle"/>
          </p:nvPr>
        </p:nvSpPr>
        <p:spPr>
          <a:xfrm>
            <a:off x="4151376" y="2240280"/>
            <a:ext cx="722376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5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151376" y="3218688"/>
            <a:ext cx="722376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6" name="EYLogoWhite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Y Panel large"/>
          <p:cNvSpPr>
            <a:spLocks noChangeAspect="1"/>
          </p:cNvSpPr>
          <p:nvPr userDrawn="1"/>
        </p:nvSpPr>
        <p:spPr bwMode="gray">
          <a:xfrm rot="10800000">
            <a:off x="4370832" y="457200"/>
            <a:ext cx="7221423" cy="4570413"/>
          </a:xfrm>
          <a:custGeom>
            <a:avLst/>
            <a:gdLst>
              <a:gd name="connsiteX0" fmla="*/ 0 w 10000"/>
              <a:gd name="connsiteY0" fmla="*/ 0 h 9745"/>
              <a:gd name="connsiteX1" fmla="*/ 921 w 10000"/>
              <a:gd name="connsiteY1" fmla="*/ 9745 h 9745"/>
              <a:gd name="connsiteX2" fmla="*/ 10000 w 10000"/>
              <a:gd name="connsiteY2" fmla="*/ 7201 h 9745"/>
              <a:gd name="connsiteX3" fmla="*/ 10000 w 10000"/>
              <a:gd name="connsiteY3" fmla="*/ 0 h 9745"/>
              <a:gd name="connsiteX4" fmla="*/ 0 w 10000"/>
              <a:gd name="connsiteY4" fmla="*/ 0 h 9745"/>
              <a:gd name="connsiteX0" fmla="*/ 0 w 9079"/>
              <a:gd name="connsiteY0" fmla="*/ 0 h 10000"/>
              <a:gd name="connsiteX1" fmla="*/ 0 w 9079"/>
              <a:gd name="connsiteY1" fmla="*/ 10000 h 10000"/>
              <a:gd name="connsiteX2" fmla="*/ 9079 w 9079"/>
              <a:gd name="connsiteY2" fmla="*/ 7389 h 10000"/>
              <a:gd name="connsiteX3" fmla="*/ 9079 w 9079"/>
              <a:gd name="connsiteY3" fmla="*/ 0 h 10000"/>
              <a:gd name="connsiteX4" fmla="*/ 0 w 9079"/>
              <a:gd name="connsiteY4" fmla="*/ 0 h 10000"/>
              <a:gd name="connsiteX0" fmla="*/ 5 w 10000"/>
              <a:gd name="connsiteY0" fmla="*/ 2555 h 10000"/>
              <a:gd name="connsiteX1" fmla="*/ 0 w 10000"/>
              <a:gd name="connsiteY1" fmla="*/ 10000 h 10000"/>
              <a:gd name="connsiteX2" fmla="*/ 10000 w 10000"/>
              <a:gd name="connsiteY2" fmla="*/ 7389 h 10000"/>
              <a:gd name="connsiteX3" fmla="*/ 10000 w 10000"/>
              <a:gd name="connsiteY3" fmla="*/ 0 h 10000"/>
              <a:gd name="connsiteX4" fmla="*/ 5 w 10000"/>
              <a:gd name="connsiteY4" fmla="*/ 2555 h 10000"/>
              <a:gd name="connsiteX0" fmla="*/ 5 w 10000"/>
              <a:gd name="connsiteY0" fmla="*/ 0 h 7445"/>
              <a:gd name="connsiteX1" fmla="*/ 0 w 10000"/>
              <a:gd name="connsiteY1" fmla="*/ 7445 h 7445"/>
              <a:gd name="connsiteX2" fmla="*/ 10000 w 10000"/>
              <a:gd name="connsiteY2" fmla="*/ 4834 h 7445"/>
              <a:gd name="connsiteX3" fmla="*/ 10000 w 10000"/>
              <a:gd name="connsiteY3" fmla="*/ 7 h 7445"/>
              <a:gd name="connsiteX4" fmla="*/ 5 w 10000"/>
              <a:gd name="connsiteY4" fmla="*/ 0 h 7445"/>
              <a:gd name="connsiteX0" fmla="*/ 5 w 10000"/>
              <a:gd name="connsiteY0" fmla="*/ 0 h 10000"/>
              <a:gd name="connsiteX1" fmla="*/ 0 w 10000"/>
              <a:gd name="connsiteY1" fmla="*/ 10000 h 10000"/>
              <a:gd name="connsiteX2" fmla="*/ 8453 w 10000"/>
              <a:gd name="connsiteY2" fmla="*/ 7036 h 10000"/>
              <a:gd name="connsiteX3" fmla="*/ 10000 w 10000"/>
              <a:gd name="connsiteY3" fmla="*/ 9 h 10000"/>
              <a:gd name="connsiteX4" fmla="*/ 5 w 10000"/>
              <a:gd name="connsiteY4" fmla="*/ 0 h 10000"/>
              <a:gd name="connsiteX0" fmla="*/ 5 w 8453"/>
              <a:gd name="connsiteY0" fmla="*/ 4143 h 14143"/>
              <a:gd name="connsiteX1" fmla="*/ 0 w 8453"/>
              <a:gd name="connsiteY1" fmla="*/ 14143 h 14143"/>
              <a:gd name="connsiteX2" fmla="*/ 8453 w 8453"/>
              <a:gd name="connsiteY2" fmla="*/ 11179 h 14143"/>
              <a:gd name="connsiteX3" fmla="*/ 8453 w 8453"/>
              <a:gd name="connsiteY3" fmla="*/ 0 h 14143"/>
              <a:gd name="connsiteX4" fmla="*/ 5 w 8453"/>
              <a:gd name="connsiteY4" fmla="*/ 4143 h 14143"/>
              <a:gd name="connsiteX0" fmla="*/ 6 w 10000"/>
              <a:gd name="connsiteY0" fmla="*/ 0 h 10007"/>
              <a:gd name="connsiteX1" fmla="*/ 0 w 10000"/>
              <a:gd name="connsiteY1" fmla="*/ 10007 h 10007"/>
              <a:gd name="connsiteX2" fmla="*/ 10000 w 10000"/>
              <a:gd name="connsiteY2" fmla="*/ 7911 h 10007"/>
              <a:gd name="connsiteX3" fmla="*/ 10000 w 10000"/>
              <a:gd name="connsiteY3" fmla="*/ 7 h 10007"/>
              <a:gd name="connsiteX4" fmla="*/ 6 w 10000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7">
                <a:moveTo>
                  <a:pt x="6" y="0"/>
                </a:moveTo>
                <a:cubicBezTo>
                  <a:pt x="4" y="2358"/>
                  <a:pt x="2" y="7650"/>
                  <a:pt x="0" y="10007"/>
                </a:cubicBezTo>
                <a:lnTo>
                  <a:pt x="10000" y="7911"/>
                </a:lnTo>
                <a:lnTo>
                  <a:pt x="10000" y="7"/>
                </a:ln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Cover Title Presentation Regular"/>
          <p:cNvSpPr>
            <a:spLocks noGrp="1"/>
          </p:cNvSpPr>
          <p:nvPr>
            <p:ph type="ctrTitle"/>
          </p:nvPr>
        </p:nvSpPr>
        <p:spPr>
          <a:xfrm>
            <a:off x="4809744" y="1737360"/>
            <a:ext cx="6400800" cy="860400"/>
          </a:xfrm>
        </p:spPr>
        <p:txBody>
          <a:bodyPr/>
          <a:lstStyle>
            <a:lvl1pPr>
              <a:defRPr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ver Subtitle Presentation Regular"/>
          <p:cNvSpPr>
            <a:spLocks noGrp="1"/>
          </p:cNvSpPr>
          <p:nvPr>
            <p:ph type="subTitle" idx="1"/>
          </p:nvPr>
        </p:nvSpPr>
        <p:spPr>
          <a:xfrm>
            <a:off x="4809744" y="2724912"/>
            <a:ext cx="6400800" cy="645742"/>
          </a:xfrm>
        </p:spPr>
        <p:txBody>
          <a:bodyPr/>
          <a:lstStyle>
            <a:lvl1pPr marL="0" indent="0" algn="l">
              <a:buNone/>
              <a:defRPr sz="2000">
                <a:solidFill>
                  <a:srgbClr val="404040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2" name="EYLogoWhite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80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YLogoWhiteCover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  <p:pic>
        <p:nvPicPr>
          <p:cNvPr id="10" name="EY Frame small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" y="612648"/>
            <a:ext cx="7731125" cy="3575050"/>
          </a:xfrm>
          <a:prstGeom prst="rect">
            <a:avLst/>
          </a:prstGeom>
        </p:spPr>
      </p:pic>
      <p:sp>
        <p:nvSpPr>
          <p:cNvPr id="15" name="Cover Title Presentation Regular White"/>
          <p:cNvSpPr>
            <a:spLocks noGrp="1"/>
          </p:cNvSpPr>
          <p:nvPr>
            <p:ph type="ctrTitle"/>
          </p:nvPr>
        </p:nvSpPr>
        <p:spPr>
          <a:xfrm>
            <a:off x="1005840" y="2240280"/>
            <a:ext cx="6879463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6" name="Cover Subtitle Presentation Regular White"/>
          <p:cNvSpPr>
            <a:spLocks noGrp="1"/>
          </p:cNvSpPr>
          <p:nvPr>
            <p:ph type="subTitle" idx="1"/>
          </p:nvPr>
        </p:nvSpPr>
        <p:spPr>
          <a:xfrm>
            <a:off x="1005840" y="3218688"/>
            <a:ext cx="6879463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7" name="EY Approach Line &amp; Indicator White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07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Y Frame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3" y="384047"/>
            <a:ext cx="5413248" cy="4572744"/>
          </a:xfrm>
          <a:prstGeom prst="rect">
            <a:avLst/>
          </a:prstGeom>
        </p:spPr>
      </p:pic>
      <p:pic>
        <p:nvPicPr>
          <p:cNvPr id="9" name="EYLogoWhiteCover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608" y="5340096"/>
            <a:ext cx="987552" cy="1156968"/>
          </a:xfrm>
          <a:prstGeom prst="rect">
            <a:avLst/>
          </a:prstGeom>
        </p:spPr>
      </p:pic>
      <p:sp>
        <p:nvSpPr>
          <p:cNvPr id="10" name="Cover Title Presentation Regular White"/>
          <p:cNvSpPr>
            <a:spLocks noGrp="1"/>
          </p:cNvSpPr>
          <p:nvPr>
            <p:ph type="ctrTitle"/>
          </p:nvPr>
        </p:nvSpPr>
        <p:spPr>
          <a:xfrm>
            <a:off x="996696" y="1691640"/>
            <a:ext cx="4597400" cy="860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Cover Subtitle Presentation Regular White"/>
          <p:cNvSpPr>
            <a:spLocks noGrp="1"/>
          </p:cNvSpPr>
          <p:nvPr>
            <p:ph type="subTitle" idx="1"/>
          </p:nvPr>
        </p:nvSpPr>
        <p:spPr>
          <a:xfrm>
            <a:off x="996696" y="2660904"/>
            <a:ext cx="4597400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6" name="EY Approach Line &amp; Indicator White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5888736"/>
            <a:ext cx="3780000" cy="61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231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0" indent="0">
              <a:spcBef>
                <a:spcPts val="0"/>
              </a:spcBef>
              <a:buNone/>
              <a:defRPr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512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6616">
              <a:defRPr/>
            </a:lvl2pPr>
            <a:lvl3pPr marL="713232">
              <a:defRPr/>
            </a:lvl3pPr>
            <a:lvl4pPr marL="1069848">
              <a:defRPr/>
            </a:lvl4pPr>
            <a:lvl5pPr marL="1426464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151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136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0200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277" y="1425575"/>
            <a:ext cx="5387605" cy="47196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188" y="1425575"/>
            <a:ext cx="5387605" cy="471963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2"/>
            <a:ext cx="5393208" cy="39949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5575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n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6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408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gray">
          <a:xfrm>
            <a:off x="598488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18" y="201168"/>
            <a:ext cx="10978515" cy="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eform 4"/>
          <p:cNvSpPr>
            <a:spLocks/>
          </p:cNvSpPr>
          <p:nvPr userDrawn="1"/>
        </p:nvSpPr>
        <p:spPr bwMode="gray">
          <a:xfrm>
            <a:off x="594996" y="1057275"/>
            <a:ext cx="10993437" cy="5195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925" y="0"/>
              </a:cxn>
              <a:cxn ang="0">
                <a:pos x="6925" y="2053"/>
              </a:cxn>
              <a:cxn ang="0">
                <a:pos x="0" y="3273"/>
              </a:cxn>
              <a:cxn ang="0">
                <a:pos x="0" y="0"/>
              </a:cxn>
            </a:cxnLst>
            <a:rect l="0" t="0" r="r" b="b"/>
            <a:pathLst>
              <a:path w="6925" h="3273">
                <a:moveTo>
                  <a:pt x="0" y="0"/>
                </a:moveTo>
                <a:lnTo>
                  <a:pt x="6925" y="0"/>
                </a:lnTo>
                <a:lnTo>
                  <a:pt x="6925" y="2053"/>
                </a:lnTo>
                <a:lnTo>
                  <a:pt x="0" y="327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80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0077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671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5575"/>
            <a:ext cx="5387605" cy="4700589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425575"/>
            <a:ext cx="5387605" cy="4700589"/>
          </a:xfr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lang="en-GB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5208" y="777600"/>
            <a:ext cx="7369607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5208" y="1753200"/>
            <a:ext cx="7369607" cy="968400"/>
          </a:xfrm>
        </p:spPr>
        <p:txBody>
          <a:bodyPr/>
          <a:lstStyle>
            <a:lvl1pPr marL="0" indent="0" algn="l">
              <a:buNone/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2pPr>
            <a:lvl3pPr marL="945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3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6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9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-7433" y="2247744"/>
            <a:ext cx="12205801" cy="4305061"/>
            <a:chOff x="-6532" y="2478236"/>
            <a:chExt cx="10699932" cy="4746530"/>
          </a:xfrm>
        </p:grpSpPr>
        <p:grpSp>
          <p:nvGrpSpPr>
            <p:cNvPr id="15" name="Group 11"/>
            <p:cNvGrpSpPr>
              <a:grpSpLocks noChangeAspect="1"/>
            </p:cNvGrpSpPr>
            <p:nvPr userDrawn="1"/>
          </p:nvGrpSpPr>
          <p:grpSpPr>
            <a:xfrm>
              <a:off x="-6532" y="2478236"/>
              <a:ext cx="10699932" cy="3918530"/>
              <a:chOff x="-6532" y="2405084"/>
              <a:chExt cx="9150533" cy="3349170"/>
            </a:xfrm>
          </p:grpSpPr>
          <p:sp>
            <p:nvSpPr>
              <p:cNvPr id="16" name="Freeform 8"/>
              <p:cNvSpPr>
                <a:spLocks/>
              </p:cNvSpPr>
              <p:nvPr userDrawn="1"/>
            </p:nvSpPr>
            <p:spPr bwMode="gray">
              <a:xfrm>
                <a:off x="2273222" y="2405084"/>
                <a:ext cx="6870779" cy="2495224"/>
              </a:xfrm>
              <a:custGeom>
                <a:avLst/>
                <a:gdLst/>
                <a:ahLst/>
                <a:cxnLst>
                  <a:cxn ang="0">
                    <a:pos x="0" y="1852"/>
                  </a:cxn>
                  <a:cxn ang="0">
                    <a:pos x="5081" y="0"/>
                  </a:cxn>
                  <a:cxn ang="0">
                    <a:pos x="5081" y="968"/>
                  </a:cxn>
                  <a:cxn ang="0">
                    <a:pos x="0" y="1852"/>
                  </a:cxn>
                </a:cxnLst>
                <a:rect l="0" t="0" r="r" b="b"/>
                <a:pathLst>
                  <a:path w="5081" h="1852">
                    <a:moveTo>
                      <a:pt x="0" y="1852"/>
                    </a:moveTo>
                    <a:lnTo>
                      <a:pt x="5081" y="0"/>
                    </a:lnTo>
                    <a:lnTo>
                      <a:pt x="5081" y="968"/>
                    </a:lnTo>
                    <a:lnTo>
                      <a:pt x="0" y="185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45579"/>
                <a:endParaRPr lang="en-GB" sz="1904">
                  <a:solidFill>
                    <a:srgbClr val="646464"/>
                  </a:solidFill>
                  <a:cs typeface="Arial" pitchFamily="34" charset="0"/>
                </a:endParaRPr>
              </a:p>
            </p:txBody>
          </p:sp>
          <p:pic>
            <p:nvPicPr>
              <p:cNvPr id="17" name="Picture 3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6532" y="4411503"/>
                <a:ext cx="2289891" cy="13427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8" name="Picture 9" descr="EY_Logo2.emf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61201" y="6396766"/>
              <a:ext cx="1092305" cy="82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845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_photo_or_illustration_inp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5208" y="777600"/>
            <a:ext cx="7403291" cy="8604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5208" y="1753200"/>
            <a:ext cx="7403291" cy="968400"/>
          </a:xfrm>
        </p:spPr>
        <p:txBody>
          <a:bodyPr/>
          <a:lstStyle>
            <a:lvl1pPr marL="0" indent="0" algn="l">
              <a:buNone/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2pPr>
            <a:lvl3pPr marL="945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3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6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9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8" name="Picture 9" descr="EY_Logo2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6070" y="5754289"/>
            <a:ext cx="1246032" cy="750989"/>
          </a:xfrm>
          <a:prstGeom prst="rect">
            <a:avLst/>
          </a:prstGeom>
        </p:spPr>
      </p:pic>
      <p:sp>
        <p:nvSpPr>
          <p:cNvPr id="12" name="Freeform 9"/>
          <p:cNvSpPr/>
          <p:nvPr/>
        </p:nvSpPr>
        <p:spPr>
          <a:xfrm>
            <a:off x="-10430" y="2885858"/>
            <a:ext cx="3049146" cy="2890471"/>
          </a:xfrm>
          <a:custGeom>
            <a:avLst/>
            <a:gdLst>
              <a:gd name="connsiteX0" fmla="*/ 0 w 2286000"/>
              <a:gd name="connsiteY0" fmla="*/ 1318973 h 1318973"/>
              <a:gd name="connsiteX1" fmla="*/ 0 w 2286000"/>
              <a:gd name="connsiteY1" fmla="*/ 0 h 1318973"/>
              <a:gd name="connsiteX2" fmla="*/ 2286000 w 2286000"/>
              <a:gd name="connsiteY2" fmla="*/ 486803 h 1318973"/>
              <a:gd name="connsiteX3" fmla="*/ 0 w 2286000"/>
              <a:gd name="connsiteY3" fmla="*/ 1318973 h 1318973"/>
              <a:gd name="connsiteX0" fmla="*/ 0 w 2286000"/>
              <a:gd name="connsiteY0" fmla="*/ 2729861 h 2729861"/>
              <a:gd name="connsiteX1" fmla="*/ 9144 w 2286000"/>
              <a:gd name="connsiteY1" fmla="*/ 0 h 2729861"/>
              <a:gd name="connsiteX2" fmla="*/ 2286000 w 2286000"/>
              <a:gd name="connsiteY2" fmla="*/ 1897691 h 2729861"/>
              <a:gd name="connsiteX3" fmla="*/ 0 w 2286000"/>
              <a:gd name="connsiteY3" fmla="*/ 2729861 h 2729861"/>
              <a:gd name="connsiteX0" fmla="*/ 0 w 2286000"/>
              <a:gd name="connsiteY0" fmla="*/ 2732879 h 2732879"/>
              <a:gd name="connsiteX1" fmla="*/ 86 w 2286000"/>
              <a:gd name="connsiteY1" fmla="*/ 0 h 2732879"/>
              <a:gd name="connsiteX2" fmla="*/ 2286000 w 2286000"/>
              <a:gd name="connsiteY2" fmla="*/ 1900709 h 2732879"/>
              <a:gd name="connsiteX3" fmla="*/ 0 w 2286000"/>
              <a:gd name="connsiteY3" fmla="*/ 2732879 h 2732879"/>
              <a:gd name="connsiteX0" fmla="*/ 0 w 2286000"/>
              <a:gd name="connsiteY0" fmla="*/ 2723827 h 2723827"/>
              <a:gd name="connsiteX1" fmla="*/ 3105 w 2286000"/>
              <a:gd name="connsiteY1" fmla="*/ 0 h 2723827"/>
              <a:gd name="connsiteX2" fmla="*/ 2286000 w 2286000"/>
              <a:gd name="connsiteY2" fmla="*/ 1891657 h 2723827"/>
              <a:gd name="connsiteX3" fmla="*/ 0 w 2286000"/>
              <a:gd name="connsiteY3" fmla="*/ 2723827 h 2723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723827">
                <a:moveTo>
                  <a:pt x="0" y="2723827"/>
                </a:moveTo>
                <a:cubicBezTo>
                  <a:pt x="29" y="1812867"/>
                  <a:pt x="3076" y="910960"/>
                  <a:pt x="3105" y="0"/>
                </a:cubicBezTo>
                <a:lnTo>
                  <a:pt x="2286000" y="1891657"/>
                </a:lnTo>
                <a:lnTo>
                  <a:pt x="0" y="2723827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945579"/>
            <a:endParaRPr lang="en-US" sz="1087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gray">
          <a:xfrm>
            <a:off x="3033886" y="2247739"/>
            <a:ext cx="9164482" cy="2647882"/>
          </a:xfrm>
          <a:custGeom>
            <a:avLst/>
            <a:gdLst/>
            <a:ahLst/>
            <a:cxnLst>
              <a:cxn ang="0">
                <a:pos x="0" y="1852"/>
              </a:cxn>
              <a:cxn ang="0">
                <a:pos x="5081" y="0"/>
              </a:cxn>
              <a:cxn ang="0">
                <a:pos x="5081" y="968"/>
              </a:cxn>
              <a:cxn ang="0">
                <a:pos x="0" y="1852"/>
              </a:cxn>
            </a:cxnLst>
            <a:rect l="0" t="0" r="r" b="b"/>
            <a:pathLst>
              <a:path w="5081" h="1852">
                <a:moveTo>
                  <a:pt x="0" y="1852"/>
                </a:moveTo>
                <a:lnTo>
                  <a:pt x="5081" y="0"/>
                </a:lnTo>
                <a:lnTo>
                  <a:pt x="5081" y="968"/>
                </a:lnTo>
                <a:lnTo>
                  <a:pt x="0" y="185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2892" tIns="41446" rIns="82892" bIns="41446" numCol="1" anchor="t" anchorCtr="0" compatLnSpc="1">
            <a:prstTxWarp prst="textNoShape">
              <a:avLst/>
            </a:prstTxWarp>
          </a:bodyPr>
          <a:lstStyle/>
          <a:p>
            <a:pPr defTabSz="945579"/>
            <a:endParaRPr lang="en-GB" sz="1904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88908" y="3991055"/>
            <a:ext cx="1934704" cy="792680"/>
          </a:xfrm>
          <a:prstGeom prst="rect">
            <a:avLst/>
          </a:prstGeom>
          <a:noFill/>
        </p:spPr>
        <p:txBody>
          <a:bodyPr wrap="square" lIns="0" tIns="33157" rIns="0" bIns="0" rtlCol="0">
            <a:spAutoFit/>
          </a:bodyPr>
          <a:lstStyle/>
          <a:p>
            <a:pPr defTabSz="945579">
              <a:lnSpc>
                <a:spcPct val="85000"/>
              </a:lnSpc>
              <a:spcAft>
                <a:spcPts val="544"/>
              </a:spcAft>
              <a:buClr>
                <a:srgbClr val="FFE600"/>
              </a:buClr>
              <a:buSzPct val="70000"/>
            </a:pPr>
            <a:r>
              <a:rPr lang="en-US" sz="1450" b="1" dirty="0">
                <a:solidFill>
                  <a:srgbClr val="FFE600"/>
                </a:solidFill>
                <a:cs typeface="Arial" pitchFamily="34" charset="0"/>
              </a:rPr>
              <a:t>Placeholder image — to replace this image, select View&gt;Notes Page</a:t>
            </a:r>
          </a:p>
        </p:txBody>
      </p:sp>
    </p:spTree>
    <p:extLst>
      <p:ext uri="{BB962C8B-B14F-4D97-AF65-F5344CB8AC3E}">
        <p14:creationId xmlns:p14="http://schemas.microsoft.com/office/powerpoint/2010/main" val="828489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Cover_photo_or_illustration_inp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5" r="10720"/>
          <a:stretch/>
        </p:blipFill>
        <p:spPr>
          <a:xfrm>
            <a:off x="0" y="-26636"/>
            <a:ext cx="12198350" cy="68846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5208" y="777600"/>
            <a:ext cx="7403291" cy="8604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5208" y="1753200"/>
            <a:ext cx="7403291" cy="968400"/>
          </a:xfrm>
        </p:spPr>
        <p:txBody>
          <a:bodyPr/>
          <a:lstStyle>
            <a:lvl1pPr marL="0" indent="0" algn="l">
              <a:buNone/>
              <a:defRPr sz="1813">
                <a:solidFill>
                  <a:schemeClr val="tx2"/>
                </a:solidFill>
                <a:latin typeface="+mn-lt"/>
                <a:cs typeface="Arial" pitchFamily="34" charset="0"/>
              </a:defRPr>
            </a:lvl1pPr>
            <a:lvl2pPr marL="0" indent="0" algn="l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2pPr>
            <a:lvl3pPr marL="945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3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6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9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2" name="Freeform 9"/>
          <p:cNvSpPr/>
          <p:nvPr/>
        </p:nvSpPr>
        <p:spPr>
          <a:xfrm>
            <a:off x="18" y="3844296"/>
            <a:ext cx="3038715" cy="1932033"/>
          </a:xfrm>
          <a:custGeom>
            <a:avLst/>
            <a:gdLst>
              <a:gd name="connsiteX0" fmla="*/ 0 w 2286000"/>
              <a:gd name="connsiteY0" fmla="*/ 1318973 h 1318973"/>
              <a:gd name="connsiteX1" fmla="*/ 0 w 2286000"/>
              <a:gd name="connsiteY1" fmla="*/ 0 h 1318973"/>
              <a:gd name="connsiteX2" fmla="*/ 2286000 w 2286000"/>
              <a:gd name="connsiteY2" fmla="*/ 486803 h 1318973"/>
              <a:gd name="connsiteX3" fmla="*/ 0 w 2286000"/>
              <a:gd name="connsiteY3" fmla="*/ 1318973 h 1318973"/>
              <a:gd name="connsiteX0" fmla="*/ 0 w 2286000"/>
              <a:gd name="connsiteY0" fmla="*/ 2729861 h 2729861"/>
              <a:gd name="connsiteX1" fmla="*/ 9144 w 2286000"/>
              <a:gd name="connsiteY1" fmla="*/ 0 h 2729861"/>
              <a:gd name="connsiteX2" fmla="*/ 2286000 w 2286000"/>
              <a:gd name="connsiteY2" fmla="*/ 1897691 h 2729861"/>
              <a:gd name="connsiteX3" fmla="*/ 0 w 2286000"/>
              <a:gd name="connsiteY3" fmla="*/ 2729861 h 2729861"/>
              <a:gd name="connsiteX0" fmla="*/ 0 w 2286000"/>
              <a:gd name="connsiteY0" fmla="*/ 2087606 h 2087606"/>
              <a:gd name="connsiteX1" fmla="*/ 1402 w 2286000"/>
              <a:gd name="connsiteY1" fmla="*/ 0 h 2087606"/>
              <a:gd name="connsiteX2" fmla="*/ 2286000 w 2286000"/>
              <a:gd name="connsiteY2" fmla="*/ 1255436 h 2087606"/>
              <a:gd name="connsiteX3" fmla="*/ 0 w 2286000"/>
              <a:gd name="connsiteY3" fmla="*/ 2087606 h 2087606"/>
              <a:gd name="connsiteX0" fmla="*/ 0 w 2286000"/>
              <a:gd name="connsiteY0" fmla="*/ 1820645 h 1820645"/>
              <a:gd name="connsiteX1" fmla="*/ 1402 w 2286000"/>
              <a:gd name="connsiteY1" fmla="*/ 0 h 1820645"/>
              <a:gd name="connsiteX2" fmla="*/ 2286000 w 2286000"/>
              <a:gd name="connsiteY2" fmla="*/ 988475 h 1820645"/>
              <a:gd name="connsiteX3" fmla="*/ 0 w 2286000"/>
              <a:gd name="connsiteY3" fmla="*/ 1820645 h 182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1820645">
                <a:moveTo>
                  <a:pt x="0" y="1820645"/>
                </a:moveTo>
                <a:cubicBezTo>
                  <a:pt x="467" y="1124776"/>
                  <a:pt x="935" y="695869"/>
                  <a:pt x="1402" y="0"/>
                </a:cubicBezTo>
                <a:lnTo>
                  <a:pt x="2286000" y="988475"/>
                </a:lnTo>
                <a:lnTo>
                  <a:pt x="0" y="1820645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945579"/>
            <a:endParaRPr lang="en-US" sz="1087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13" name="Freeform 8"/>
          <p:cNvSpPr>
            <a:spLocks/>
          </p:cNvSpPr>
          <p:nvPr/>
        </p:nvSpPr>
        <p:spPr bwMode="gray">
          <a:xfrm>
            <a:off x="3033886" y="2247739"/>
            <a:ext cx="9164482" cy="2647882"/>
          </a:xfrm>
          <a:custGeom>
            <a:avLst/>
            <a:gdLst/>
            <a:ahLst/>
            <a:cxnLst>
              <a:cxn ang="0">
                <a:pos x="0" y="1852"/>
              </a:cxn>
              <a:cxn ang="0">
                <a:pos x="5081" y="0"/>
              </a:cxn>
              <a:cxn ang="0">
                <a:pos x="5081" y="968"/>
              </a:cxn>
              <a:cxn ang="0">
                <a:pos x="0" y="1852"/>
              </a:cxn>
            </a:cxnLst>
            <a:rect l="0" t="0" r="r" b="b"/>
            <a:pathLst>
              <a:path w="5081" h="1852">
                <a:moveTo>
                  <a:pt x="0" y="1852"/>
                </a:moveTo>
                <a:lnTo>
                  <a:pt x="5081" y="0"/>
                </a:lnTo>
                <a:lnTo>
                  <a:pt x="5081" y="968"/>
                </a:lnTo>
                <a:lnTo>
                  <a:pt x="0" y="185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2892" tIns="41446" rIns="82892" bIns="41446" numCol="1" anchor="t" anchorCtr="0" compatLnSpc="1">
            <a:prstTxWarp prst="textNoShape">
              <a:avLst/>
            </a:prstTxWarp>
          </a:bodyPr>
          <a:lstStyle/>
          <a:p>
            <a:pPr defTabSz="945579"/>
            <a:endParaRPr lang="en-GB" sz="1904">
              <a:solidFill>
                <a:srgbClr val="646464"/>
              </a:solidFill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33" y="5764065"/>
            <a:ext cx="1246032" cy="75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08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35" y="1425606"/>
            <a:ext cx="10978515" cy="4698977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609935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609935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7392" y="6433613"/>
            <a:ext cx="5047593" cy="20116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998">
                <a:solidFill>
                  <a:schemeClr val="bg1"/>
                </a:solidFill>
                <a:latin typeface="EYInterstate" panose="02000503020000020004" pitchFamily="2" charset="0"/>
                <a:cs typeface="Arial" pitchFamily="34" charset="0"/>
              </a:defRPr>
            </a:lvl1pPr>
          </a:lstStyle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624568" y="6409945"/>
            <a:ext cx="1585786" cy="201168"/>
          </a:xfrm>
          <a:prstGeom prst="rect">
            <a:avLst/>
          </a:prstGeom>
        </p:spPr>
        <p:txBody>
          <a:bodyPr vert="horz" wrap="none" lIns="0" tIns="52153" rIns="104306" bIns="52153" rtlCol="0" anchor="ctr" anchorCtr="0">
            <a:noAutofit/>
          </a:bodyPr>
          <a:lstStyle>
            <a:lvl1pPr algn="l">
              <a:defRPr sz="998">
                <a:solidFill>
                  <a:schemeClr val="bg1"/>
                </a:solidFill>
                <a:latin typeface="EYInterstate" panose="02000503020000020004" pitchFamily="2" charset="0"/>
                <a:cs typeface="Arial" pitchFamily="34" charset="0"/>
              </a:defRPr>
            </a:lvl1pPr>
          </a:lstStyle>
          <a:p>
            <a:endParaRPr lang="en-US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590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609935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609935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5702" y="300917"/>
            <a:ext cx="10982750" cy="74379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847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702" y="299500"/>
            <a:ext cx="10982750" cy="7437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1426472"/>
            <a:ext cx="5387605" cy="4698111"/>
          </a:xfrm>
        </p:spPr>
        <p:txBody>
          <a:bodyPr/>
          <a:lstStyle>
            <a:lvl1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904"/>
            </a:lvl6pPr>
            <a:lvl7pPr>
              <a:defRPr sz="1904"/>
            </a:lvl7pPr>
            <a:lvl8pPr>
              <a:defRPr sz="1904"/>
            </a:lvl8pPr>
            <a:lvl9pPr>
              <a:defRPr sz="1904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45" y="1426472"/>
            <a:ext cx="5387605" cy="4698111"/>
          </a:xfrm>
        </p:spPr>
        <p:txBody>
          <a:bodyPr/>
          <a:lstStyle>
            <a:lvl1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904"/>
            </a:lvl6pPr>
            <a:lvl7pPr>
              <a:defRPr sz="1904"/>
            </a:lvl7pPr>
            <a:lvl8pPr>
              <a:defRPr sz="1904"/>
            </a:lvl8pPr>
            <a:lvl9pPr>
              <a:defRPr sz="1904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609935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609935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53015" y="6409945"/>
            <a:ext cx="4899174" cy="201168"/>
          </a:xfrm>
        </p:spPr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25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7" y="2131823"/>
            <a:ext cx="5393208" cy="3994963"/>
          </a:xfrm>
        </p:spPr>
        <p:txBody>
          <a:bodyPr/>
          <a:lstStyle>
            <a:lvl1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904"/>
            </a:lvl6pPr>
            <a:lvl7pPr>
              <a:defRPr sz="1904"/>
            </a:lvl7pPr>
            <a:lvl8pPr>
              <a:defRPr sz="1904"/>
            </a:lvl8pPr>
            <a:lvl9pPr>
              <a:defRPr sz="1904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830" y="2131823"/>
            <a:ext cx="5393208" cy="3994963"/>
          </a:xfrm>
        </p:spPr>
        <p:txBody>
          <a:bodyPr/>
          <a:lstStyle>
            <a:lvl1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  <a:lvl2pPr>
              <a:defRPr sz="2176">
                <a:solidFill>
                  <a:schemeClr val="bg1"/>
                </a:solidFill>
                <a:latin typeface="+mn-lt"/>
                <a:cs typeface="Arial" pitchFamily="34" charset="0"/>
              </a:defRPr>
            </a:lvl2pPr>
            <a:lvl3pPr>
              <a:defRPr sz="1813">
                <a:solidFill>
                  <a:schemeClr val="bg1"/>
                </a:solidFill>
                <a:latin typeface="+mn-lt"/>
                <a:cs typeface="Arial" pitchFamily="34" charset="0"/>
              </a:defRPr>
            </a:lvl3pPr>
            <a:lvl4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4pPr>
            <a:lvl5pPr>
              <a:defRPr sz="1632">
                <a:solidFill>
                  <a:schemeClr val="bg1"/>
                </a:solidFill>
                <a:latin typeface="+mn-lt"/>
                <a:cs typeface="Arial" pitchFamily="34" charset="0"/>
              </a:defRPr>
            </a:lvl5pPr>
            <a:lvl6pPr>
              <a:defRPr sz="1904"/>
            </a:lvl6pPr>
            <a:lvl7pPr>
              <a:defRPr sz="1904"/>
            </a:lvl7pPr>
            <a:lvl8pPr>
              <a:defRPr sz="1904"/>
            </a:lvl8pPr>
            <a:lvl9pPr>
              <a:defRPr sz="1904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609935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09917" y="1426464"/>
            <a:ext cx="5393208" cy="640800"/>
          </a:xfrm>
        </p:spPr>
        <p:txBody>
          <a:bodyPr anchor="t" anchorCtr="0"/>
          <a:lstStyle>
            <a:lvl1pPr marL="0" indent="0">
              <a:buNone/>
              <a:defRPr b="1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204830" y="1426464"/>
            <a:ext cx="5393208" cy="640800"/>
          </a:xfrm>
        </p:spPr>
        <p:txBody>
          <a:bodyPr anchor="t" anchorCtr="0"/>
          <a:lstStyle>
            <a:lvl1pPr marL="0" indent="0">
              <a:buNone/>
              <a:defRPr b="1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609935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3453014" y="6409945"/>
            <a:ext cx="5506463" cy="201168"/>
          </a:xfrm>
        </p:spPr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95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1" y="1024134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533" b="1">
                <a:solidFill>
                  <a:schemeClr val="bg2"/>
                </a:solidFill>
                <a:latin typeface="+mn-lt"/>
                <a:cs typeface="Arial" pitchFamily="34" charset="0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609935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603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35" y="299496"/>
            <a:ext cx="10978515" cy="68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77" name="Freeform 5"/>
          <p:cNvSpPr>
            <a:spLocks/>
          </p:cNvSpPr>
          <p:nvPr/>
        </p:nvSpPr>
        <p:spPr bwMode="gray">
          <a:xfrm>
            <a:off x="609935" y="1039819"/>
            <a:ext cx="10978515" cy="5184775"/>
          </a:xfrm>
          <a:custGeom>
            <a:avLst/>
            <a:gdLst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7141 h 10000"/>
              <a:gd name="connsiteX3" fmla="*/ 10000 w 10000"/>
              <a:gd name="connsiteY3" fmla="*/ 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7067 h 10000"/>
              <a:gd name="connsiteX3" fmla="*/ 10000 w 10000"/>
              <a:gd name="connsiteY3" fmla="*/ 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0" y="10000"/>
                </a:lnTo>
                <a:lnTo>
                  <a:pt x="10000" y="7067"/>
                </a:lnTo>
                <a:lnTo>
                  <a:pt x="10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4556" tIns="47277" rIns="94556" bIns="47277" numCol="1" anchor="t" anchorCtr="0" compatLnSpc="1">
            <a:prstTxWarp prst="textNoShape">
              <a:avLst/>
            </a:prstTxWarp>
          </a:bodyPr>
          <a:lstStyle/>
          <a:p>
            <a:pPr defTabSz="945579"/>
            <a:endParaRPr lang="en-GB" sz="1904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986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7784" y="299496"/>
            <a:ext cx="10978515" cy="68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101" name="Freeform 5"/>
          <p:cNvSpPr>
            <a:spLocks/>
          </p:cNvSpPr>
          <p:nvPr/>
        </p:nvSpPr>
        <p:spPr bwMode="gray">
          <a:xfrm>
            <a:off x="609935" y="1040401"/>
            <a:ext cx="10979613" cy="5184775"/>
          </a:xfrm>
          <a:custGeom>
            <a:avLst/>
            <a:gdLst>
              <a:gd name="connsiteX0" fmla="*/ 0 w 10001"/>
              <a:gd name="connsiteY0" fmla="*/ 0 h 10000"/>
              <a:gd name="connsiteX1" fmla="*/ 0 w 10001"/>
              <a:gd name="connsiteY1" fmla="*/ 10000 h 10000"/>
              <a:gd name="connsiteX2" fmla="*/ 10001 w 10001"/>
              <a:gd name="connsiteY2" fmla="*/ 7034 h 10000"/>
              <a:gd name="connsiteX3" fmla="*/ 10000 w 10001"/>
              <a:gd name="connsiteY3" fmla="*/ 0 h 10000"/>
              <a:gd name="connsiteX4" fmla="*/ 0 w 10001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1" h="10000">
                <a:moveTo>
                  <a:pt x="0" y="0"/>
                </a:moveTo>
                <a:lnTo>
                  <a:pt x="0" y="10000"/>
                </a:lnTo>
                <a:lnTo>
                  <a:pt x="10001" y="7034"/>
                </a:lnTo>
                <a:cubicBezTo>
                  <a:pt x="10001" y="4689"/>
                  <a:pt x="10000" y="2345"/>
                  <a:pt x="100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4556" tIns="47277" rIns="94556" bIns="47277" numCol="1" anchor="t" anchorCtr="0" compatLnSpc="1">
            <a:prstTxWarp prst="textNoShape">
              <a:avLst/>
            </a:prstTxWarp>
          </a:bodyPr>
          <a:lstStyle/>
          <a:p>
            <a:pPr defTabSz="945579"/>
            <a:endParaRPr lang="en-GB" sz="1904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06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 marL="1081088" indent="-357188"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2130551"/>
            <a:ext cx="5393208" cy="399592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 userDrawn="1"/>
        </p:nvSpPr>
        <p:spPr bwMode="auto">
          <a:xfrm>
            <a:off x="609918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12648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427144"/>
            <a:ext cx="5393208" cy="640800"/>
          </a:xfrm>
        </p:spPr>
        <p:txBody>
          <a:bodyPr anchor="t" anchorCtr="0"/>
          <a:lstStyle>
            <a:lvl1pPr>
              <a:buNone/>
              <a:defRPr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7784" y="299496"/>
            <a:ext cx="10978515" cy="68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65" y="1044000"/>
            <a:ext cx="10973111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221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7784" y="300406"/>
            <a:ext cx="10978515" cy="68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 algn="l" fontAlgn="base">
              <a:lnSpc>
                <a:spcPct val="85000"/>
              </a:lnSpc>
              <a:spcAft>
                <a:spcPct val="0"/>
              </a:spcAft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101" name="Freeform 5"/>
          <p:cNvSpPr>
            <a:spLocks/>
          </p:cNvSpPr>
          <p:nvPr/>
        </p:nvSpPr>
        <p:spPr bwMode="gray">
          <a:xfrm>
            <a:off x="609935" y="1040401"/>
            <a:ext cx="10978515" cy="5184775"/>
          </a:xfrm>
          <a:custGeom>
            <a:avLst/>
            <a:gdLst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7029 h 10000"/>
              <a:gd name="connsiteX3" fmla="*/ 10000 w 10000"/>
              <a:gd name="connsiteY3" fmla="*/ 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0" y="10000"/>
                </a:lnTo>
                <a:lnTo>
                  <a:pt x="10000" y="7029"/>
                </a:lnTo>
                <a:lnTo>
                  <a:pt x="10000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94556" tIns="47277" rIns="94556" bIns="47277" numCol="1" anchor="t" anchorCtr="0" compatLnSpc="1">
            <a:prstTxWarp prst="textNoShape">
              <a:avLst/>
            </a:prstTxWarp>
          </a:bodyPr>
          <a:lstStyle/>
          <a:p>
            <a:pPr defTabSz="945579"/>
            <a:endParaRPr lang="en-GB" sz="1904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38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609935" y="474704"/>
            <a:ext cx="10978515" cy="9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16000" tIns="216000" rIns="0" bIns="0" numCol="1" rtlCol="0" anchor="t" anchorCtr="0" compatLnSpc="1">
            <a:prstTxWarp prst="textNoShape">
              <a:avLst/>
            </a:prstTxWarp>
            <a:noAutofit/>
          </a:bodyPr>
          <a:lstStyle>
            <a:lvl1pPr>
              <a:defRPr lang="en-US" dirty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Freihandform 4"/>
          <p:cNvSpPr/>
          <p:nvPr/>
        </p:nvSpPr>
        <p:spPr>
          <a:xfrm>
            <a:off x="602197" y="474706"/>
            <a:ext cx="10980516" cy="5647119"/>
          </a:xfrm>
          <a:custGeom>
            <a:avLst/>
            <a:gdLst>
              <a:gd name="connsiteX0" fmla="*/ 0 w 3930977"/>
              <a:gd name="connsiteY0" fmla="*/ 0 h 5175316"/>
              <a:gd name="connsiteX1" fmla="*/ 0 w 3930977"/>
              <a:gd name="connsiteY1" fmla="*/ 5175316 h 5175316"/>
              <a:gd name="connsiteX2" fmla="*/ 3921551 w 3930977"/>
              <a:gd name="connsiteY2" fmla="*/ 4251489 h 5175316"/>
              <a:gd name="connsiteX3" fmla="*/ 3930977 w 3930977"/>
              <a:gd name="connsiteY3" fmla="*/ 0 h 5175316"/>
              <a:gd name="connsiteX4" fmla="*/ 0 w 3930977"/>
              <a:gd name="connsiteY4" fmla="*/ 0 h 5175316"/>
              <a:gd name="connsiteX0" fmla="*/ 63347 w 3930977"/>
              <a:gd name="connsiteY0" fmla="*/ 101906 h 5175316"/>
              <a:gd name="connsiteX1" fmla="*/ 0 w 3930977"/>
              <a:gd name="connsiteY1" fmla="*/ 5175316 h 5175316"/>
              <a:gd name="connsiteX2" fmla="*/ 3921551 w 3930977"/>
              <a:gd name="connsiteY2" fmla="*/ 4251489 h 5175316"/>
              <a:gd name="connsiteX3" fmla="*/ 3930977 w 3930977"/>
              <a:gd name="connsiteY3" fmla="*/ 0 h 5175316"/>
              <a:gd name="connsiteX4" fmla="*/ 63347 w 3930977"/>
              <a:gd name="connsiteY4" fmla="*/ 101906 h 5175316"/>
              <a:gd name="connsiteX0" fmla="*/ 0 w 3930977"/>
              <a:gd name="connsiteY0" fmla="*/ 2754 h 5175316"/>
              <a:gd name="connsiteX1" fmla="*/ 0 w 3930977"/>
              <a:gd name="connsiteY1" fmla="*/ 5175316 h 5175316"/>
              <a:gd name="connsiteX2" fmla="*/ 3921551 w 3930977"/>
              <a:gd name="connsiteY2" fmla="*/ 4251489 h 5175316"/>
              <a:gd name="connsiteX3" fmla="*/ 3930977 w 3930977"/>
              <a:gd name="connsiteY3" fmla="*/ 0 h 5175316"/>
              <a:gd name="connsiteX4" fmla="*/ 0 w 3930977"/>
              <a:gd name="connsiteY4" fmla="*/ 2754 h 5175316"/>
              <a:gd name="connsiteX0" fmla="*/ 0 w 3930977"/>
              <a:gd name="connsiteY0" fmla="*/ 2754 h 5175316"/>
              <a:gd name="connsiteX1" fmla="*/ 0 w 3930977"/>
              <a:gd name="connsiteY1" fmla="*/ 5175316 h 5175316"/>
              <a:gd name="connsiteX2" fmla="*/ 3924305 w 3930977"/>
              <a:gd name="connsiteY2" fmla="*/ 4480089 h 5175316"/>
              <a:gd name="connsiteX3" fmla="*/ 3930977 w 3930977"/>
              <a:gd name="connsiteY3" fmla="*/ 0 h 5175316"/>
              <a:gd name="connsiteX4" fmla="*/ 0 w 3930977"/>
              <a:gd name="connsiteY4" fmla="*/ 2754 h 5175316"/>
              <a:gd name="connsiteX0" fmla="*/ 0 w 3930977"/>
              <a:gd name="connsiteY0" fmla="*/ 2754 h 5175316"/>
              <a:gd name="connsiteX1" fmla="*/ 0 w 3930977"/>
              <a:gd name="connsiteY1" fmla="*/ 5175316 h 5175316"/>
              <a:gd name="connsiteX2" fmla="*/ 3922382 w 3930977"/>
              <a:gd name="connsiteY2" fmla="*/ 3773777 h 5175316"/>
              <a:gd name="connsiteX3" fmla="*/ 3930977 w 3930977"/>
              <a:gd name="connsiteY3" fmla="*/ 0 h 5175316"/>
              <a:gd name="connsiteX4" fmla="*/ 0 w 3930977"/>
              <a:gd name="connsiteY4" fmla="*/ 2754 h 5175316"/>
              <a:gd name="connsiteX0" fmla="*/ 0 w 3930977"/>
              <a:gd name="connsiteY0" fmla="*/ 2754 h 5175316"/>
              <a:gd name="connsiteX1" fmla="*/ 0 w 3930977"/>
              <a:gd name="connsiteY1" fmla="*/ 5175316 h 5175316"/>
              <a:gd name="connsiteX2" fmla="*/ 3928153 w 3930977"/>
              <a:gd name="connsiteY2" fmla="*/ 3770040 h 5175316"/>
              <a:gd name="connsiteX3" fmla="*/ 3930977 w 3930977"/>
              <a:gd name="connsiteY3" fmla="*/ 0 h 5175316"/>
              <a:gd name="connsiteX4" fmla="*/ 0 w 3930977"/>
              <a:gd name="connsiteY4" fmla="*/ 2754 h 5175316"/>
              <a:gd name="connsiteX0" fmla="*/ 0 w 3930977"/>
              <a:gd name="connsiteY0" fmla="*/ 250106 h 5175316"/>
              <a:gd name="connsiteX1" fmla="*/ 0 w 3930977"/>
              <a:gd name="connsiteY1" fmla="*/ 5175316 h 5175316"/>
              <a:gd name="connsiteX2" fmla="*/ 3928153 w 3930977"/>
              <a:gd name="connsiteY2" fmla="*/ 3770040 h 5175316"/>
              <a:gd name="connsiteX3" fmla="*/ 3930977 w 3930977"/>
              <a:gd name="connsiteY3" fmla="*/ 0 h 5175316"/>
              <a:gd name="connsiteX4" fmla="*/ 0 w 3930977"/>
              <a:gd name="connsiteY4" fmla="*/ 250106 h 5175316"/>
              <a:gd name="connsiteX0" fmla="*/ 0 w 3928317"/>
              <a:gd name="connsiteY0" fmla="*/ 19812 h 4945022"/>
              <a:gd name="connsiteX1" fmla="*/ 0 w 3928317"/>
              <a:gd name="connsiteY1" fmla="*/ 4945022 h 4945022"/>
              <a:gd name="connsiteX2" fmla="*/ 3928153 w 3928317"/>
              <a:gd name="connsiteY2" fmla="*/ 3539746 h 4945022"/>
              <a:gd name="connsiteX3" fmla="*/ 3926587 w 3928317"/>
              <a:gd name="connsiteY3" fmla="*/ 0 h 4945022"/>
              <a:gd name="connsiteX4" fmla="*/ 0 w 3928317"/>
              <a:gd name="connsiteY4" fmla="*/ 19812 h 4945022"/>
              <a:gd name="connsiteX0" fmla="*/ 0 w 3928317"/>
              <a:gd name="connsiteY0" fmla="*/ 11349 h 4936559"/>
              <a:gd name="connsiteX1" fmla="*/ 0 w 3928317"/>
              <a:gd name="connsiteY1" fmla="*/ 4936559 h 4936559"/>
              <a:gd name="connsiteX2" fmla="*/ 3928153 w 3928317"/>
              <a:gd name="connsiteY2" fmla="*/ 3531283 h 4936559"/>
              <a:gd name="connsiteX3" fmla="*/ 3926587 w 3928317"/>
              <a:gd name="connsiteY3" fmla="*/ 0 h 4936559"/>
              <a:gd name="connsiteX4" fmla="*/ 0 w 3928317"/>
              <a:gd name="connsiteY4" fmla="*/ 11349 h 4936559"/>
              <a:gd name="connsiteX0" fmla="*/ 0 w 3930943"/>
              <a:gd name="connsiteY0" fmla="*/ 11349 h 4936559"/>
              <a:gd name="connsiteX1" fmla="*/ 0 w 3930943"/>
              <a:gd name="connsiteY1" fmla="*/ 4936559 h 4936559"/>
              <a:gd name="connsiteX2" fmla="*/ 3928153 w 3930943"/>
              <a:gd name="connsiteY2" fmla="*/ 3531283 h 4936559"/>
              <a:gd name="connsiteX3" fmla="*/ 3930943 w 3930943"/>
              <a:gd name="connsiteY3" fmla="*/ 0 h 4936559"/>
              <a:gd name="connsiteX4" fmla="*/ 0 w 3930943"/>
              <a:gd name="connsiteY4" fmla="*/ 11349 h 4936559"/>
              <a:gd name="connsiteX0" fmla="*/ 0 w 3928412"/>
              <a:gd name="connsiteY0" fmla="*/ 11349 h 4936559"/>
              <a:gd name="connsiteX1" fmla="*/ 0 w 3928412"/>
              <a:gd name="connsiteY1" fmla="*/ 4936559 h 4936559"/>
              <a:gd name="connsiteX2" fmla="*/ 3928153 w 3928412"/>
              <a:gd name="connsiteY2" fmla="*/ 3531283 h 4936559"/>
              <a:gd name="connsiteX3" fmla="*/ 3928039 w 3928412"/>
              <a:gd name="connsiteY3" fmla="*/ 0 h 4936559"/>
              <a:gd name="connsiteX4" fmla="*/ 0 w 3928412"/>
              <a:gd name="connsiteY4" fmla="*/ 11349 h 4936559"/>
              <a:gd name="connsiteX0" fmla="*/ 0 w 3928412"/>
              <a:gd name="connsiteY0" fmla="*/ 66 h 4936559"/>
              <a:gd name="connsiteX1" fmla="*/ 0 w 3928412"/>
              <a:gd name="connsiteY1" fmla="*/ 4936559 h 4936559"/>
              <a:gd name="connsiteX2" fmla="*/ 3928153 w 3928412"/>
              <a:gd name="connsiteY2" fmla="*/ 3531283 h 4936559"/>
              <a:gd name="connsiteX3" fmla="*/ 3928039 w 3928412"/>
              <a:gd name="connsiteY3" fmla="*/ 0 h 4936559"/>
              <a:gd name="connsiteX4" fmla="*/ 0 w 3928412"/>
              <a:gd name="connsiteY4" fmla="*/ 66 h 493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8412" h="4936559">
                <a:moveTo>
                  <a:pt x="0" y="66"/>
                </a:moveTo>
                <a:lnTo>
                  <a:pt x="0" y="4936559"/>
                </a:lnTo>
                <a:lnTo>
                  <a:pt x="3928153" y="3531283"/>
                </a:lnTo>
                <a:cubicBezTo>
                  <a:pt x="3929094" y="2274603"/>
                  <a:pt x="3927098" y="1256680"/>
                  <a:pt x="3928039" y="0"/>
                </a:cubicBezTo>
                <a:lnTo>
                  <a:pt x="0" y="66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5808" tIns="195808" rtlCol="0" anchor="t" anchorCtr="0"/>
          <a:lstStyle/>
          <a:p>
            <a:pPr defTabSz="945579"/>
            <a:endParaRPr lang="en-US" sz="1813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82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607800" y="6243638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4556" tIns="47277" rIns="94556" bIns="47277" anchor="ctr"/>
          <a:lstStyle/>
          <a:p>
            <a:pPr defTabSz="945579"/>
            <a:endParaRPr lang="en-US" sz="1904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500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102930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69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0" indent="0" algn="l" defTabSz="102930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7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2pPr>
            <a:lvl3pPr marL="182221" indent="-182221" algn="l" defTabSz="102930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907" b="1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3pPr>
            <a:lvl4pPr marL="0" indent="0" algn="l" defTabSz="102930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16" kern="1200" noProof="0" dirty="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4pPr>
            <a:lvl5pPr marL="195354" indent="-195354" algn="l" defTabSz="102930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Arial" pitchFamily="34" charset="0"/>
              <a:buChar char="►"/>
              <a:defRPr lang="en-US" sz="816" kern="1200" noProof="0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67496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121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40"/>
          </p:nvPr>
        </p:nvSpPr>
        <p:spPr bwMode="auto">
          <a:xfrm>
            <a:off x="677286" y="260617"/>
            <a:ext cx="10844356" cy="6279181"/>
          </a:xfrm>
          <a:custGeom>
            <a:avLst/>
            <a:gdLst>
              <a:gd name="connsiteX0" fmla="*/ 0 w 4965768"/>
              <a:gd name="connsiteY0" fmla="*/ 0 h 4016430"/>
              <a:gd name="connsiteX1" fmla="*/ 4965768 w 4965768"/>
              <a:gd name="connsiteY1" fmla="*/ 0 h 4016430"/>
              <a:gd name="connsiteX2" fmla="*/ 4965768 w 4965768"/>
              <a:gd name="connsiteY2" fmla="*/ 4016430 h 4016430"/>
              <a:gd name="connsiteX3" fmla="*/ 0 w 4965768"/>
              <a:gd name="connsiteY3" fmla="*/ 4016430 h 4016430"/>
              <a:gd name="connsiteX4" fmla="*/ 0 w 4965768"/>
              <a:gd name="connsiteY4" fmla="*/ 0 h 4016430"/>
              <a:gd name="connsiteX0" fmla="*/ 0 w 7266011"/>
              <a:gd name="connsiteY0" fmla="*/ 0 h 5172074"/>
              <a:gd name="connsiteX1" fmla="*/ 4965768 w 7266011"/>
              <a:gd name="connsiteY1" fmla="*/ 0 h 5172074"/>
              <a:gd name="connsiteX2" fmla="*/ 4965768 w 7266011"/>
              <a:gd name="connsiteY2" fmla="*/ 4016430 h 5172074"/>
              <a:gd name="connsiteX3" fmla="*/ 7266011 w 7266011"/>
              <a:gd name="connsiteY3" fmla="*/ 5172074 h 5172074"/>
              <a:gd name="connsiteX4" fmla="*/ 0 w 7266011"/>
              <a:gd name="connsiteY4" fmla="*/ 4016430 h 5172074"/>
              <a:gd name="connsiteX5" fmla="*/ 0 w 7266011"/>
              <a:gd name="connsiteY5" fmla="*/ 0 h 5172074"/>
              <a:gd name="connsiteX0" fmla="*/ 0 w 7266011"/>
              <a:gd name="connsiteY0" fmla="*/ 0 h 5172074"/>
              <a:gd name="connsiteX1" fmla="*/ 4965768 w 7266011"/>
              <a:gd name="connsiteY1" fmla="*/ 0 h 5172074"/>
              <a:gd name="connsiteX2" fmla="*/ 4965768 w 7266011"/>
              <a:gd name="connsiteY2" fmla="*/ 4016430 h 5172074"/>
              <a:gd name="connsiteX3" fmla="*/ 7266011 w 7266011"/>
              <a:gd name="connsiteY3" fmla="*/ 5172074 h 5172074"/>
              <a:gd name="connsiteX4" fmla="*/ 0 w 7266011"/>
              <a:gd name="connsiteY4" fmla="*/ 5168125 h 5172074"/>
              <a:gd name="connsiteX5" fmla="*/ 0 w 7266011"/>
              <a:gd name="connsiteY5" fmla="*/ 0 h 5172074"/>
              <a:gd name="connsiteX0" fmla="*/ 0 w 8253449"/>
              <a:gd name="connsiteY0" fmla="*/ 72 h 5172146"/>
              <a:gd name="connsiteX1" fmla="*/ 4965768 w 8253449"/>
              <a:gd name="connsiteY1" fmla="*/ 72 h 5172146"/>
              <a:gd name="connsiteX2" fmla="*/ 4965768 w 8253449"/>
              <a:gd name="connsiteY2" fmla="*/ 4016502 h 5172146"/>
              <a:gd name="connsiteX3" fmla="*/ 8253449 w 8253449"/>
              <a:gd name="connsiteY3" fmla="*/ 0 h 5172146"/>
              <a:gd name="connsiteX4" fmla="*/ 7266011 w 8253449"/>
              <a:gd name="connsiteY4" fmla="*/ 5172146 h 5172146"/>
              <a:gd name="connsiteX5" fmla="*/ 0 w 8253449"/>
              <a:gd name="connsiteY5" fmla="*/ 5168197 h 5172146"/>
              <a:gd name="connsiteX6" fmla="*/ 0 w 8253449"/>
              <a:gd name="connsiteY6" fmla="*/ 72 h 5172146"/>
              <a:gd name="connsiteX0" fmla="*/ 0 w 8253449"/>
              <a:gd name="connsiteY0" fmla="*/ 72 h 5172146"/>
              <a:gd name="connsiteX1" fmla="*/ 4965768 w 8253449"/>
              <a:gd name="connsiteY1" fmla="*/ 72 h 5172146"/>
              <a:gd name="connsiteX2" fmla="*/ 8253449 w 8253449"/>
              <a:gd name="connsiteY2" fmla="*/ 0 h 5172146"/>
              <a:gd name="connsiteX3" fmla="*/ 7266011 w 8253449"/>
              <a:gd name="connsiteY3" fmla="*/ 5172146 h 5172146"/>
              <a:gd name="connsiteX4" fmla="*/ 0 w 8253449"/>
              <a:gd name="connsiteY4" fmla="*/ 5168197 h 5172146"/>
              <a:gd name="connsiteX5" fmla="*/ 0 w 8253449"/>
              <a:gd name="connsiteY5" fmla="*/ 72 h 5172146"/>
              <a:gd name="connsiteX0" fmla="*/ 0 w 8253449"/>
              <a:gd name="connsiteY0" fmla="*/ 72 h 5172146"/>
              <a:gd name="connsiteX1" fmla="*/ 8253449 w 8253449"/>
              <a:gd name="connsiteY1" fmla="*/ 0 h 5172146"/>
              <a:gd name="connsiteX2" fmla="*/ 7266011 w 8253449"/>
              <a:gd name="connsiteY2" fmla="*/ 5172146 h 5172146"/>
              <a:gd name="connsiteX3" fmla="*/ 0 w 8253449"/>
              <a:gd name="connsiteY3" fmla="*/ 5168197 h 5172146"/>
              <a:gd name="connsiteX4" fmla="*/ 0 w 8253449"/>
              <a:gd name="connsiteY4" fmla="*/ 72 h 5172146"/>
              <a:gd name="connsiteX0" fmla="*/ 0 w 8253449"/>
              <a:gd name="connsiteY0" fmla="*/ 72 h 5168197"/>
              <a:gd name="connsiteX1" fmla="*/ 8253449 w 8253449"/>
              <a:gd name="connsiteY1" fmla="*/ 0 h 5168197"/>
              <a:gd name="connsiteX2" fmla="*/ 8250901 w 8253449"/>
              <a:gd name="connsiteY2" fmla="*/ 5150911 h 5168197"/>
              <a:gd name="connsiteX3" fmla="*/ 0 w 8253449"/>
              <a:gd name="connsiteY3" fmla="*/ 5168197 h 5168197"/>
              <a:gd name="connsiteX4" fmla="*/ 0 w 8253449"/>
              <a:gd name="connsiteY4" fmla="*/ 72 h 5168197"/>
              <a:gd name="connsiteX0" fmla="*/ 3324990 w 11578439"/>
              <a:gd name="connsiteY0" fmla="*/ 72 h 5150912"/>
              <a:gd name="connsiteX1" fmla="*/ 11578439 w 11578439"/>
              <a:gd name="connsiteY1" fmla="*/ 0 h 5150912"/>
              <a:gd name="connsiteX2" fmla="*/ 11575891 w 11578439"/>
              <a:gd name="connsiteY2" fmla="*/ 5150911 h 5150912"/>
              <a:gd name="connsiteX3" fmla="*/ 0 w 11578439"/>
              <a:gd name="connsiteY3" fmla="*/ 5150912 h 5150912"/>
              <a:gd name="connsiteX4" fmla="*/ 3324990 w 11578439"/>
              <a:gd name="connsiteY4" fmla="*/ 72 h 5150912"/>
              <a:gd name="connsiteX0" fmla="*/ 985182 w 11578439"/>
              <a:gd name="connsiteY0" fmla="*/ 0 h 5172207"/>
              <a:gd name="connsiteX1" fmla="*/ 11578439 w 11578439"/>
              <a:gd name="connsiteY1" fmla="*/ 21295 h 5172207"/>
              <a:gd name="connsiteX2" fmla="*/ 11575891 w 11578439"/>
              <a:gd name="connsiteY2" fmla="*/ 5172206 h 5172207"/>
              <a:gd name="connsiteX3" fmla="*/ 0 w 11578439"/>
              <a:gd name="connsiteY3" fmla="*/ 5172207 h 5172207"/>
              <a:gd name="connsiteX4" fmla="*/ 985182 w 11578439"/>
              <a:gd name="connsiteY4" fmla="*/ 0 h 5172207"/>
              <a:gd name="connsiteX0" fmla="*/ 1046756 w 11578439"/>
              <a:gd name="connsiteY0" fmla="*/ 0 h 5172207"/>
              <a:gd name="connsiteX1" fmla="*/ 11578439 w 11578439"/>
              <a:gd name="connsiteY1" fmla="*/ 21295 h 5172207"/>
              <a:gd name="connsiteX2" fmla="*/ 11575891 w 11578439"/>
              <a:gd name="connsiteY2" fmla="*/ 5172206 h 5172207"/>
              <a:gd name="connsiteX3" fmla="*/ 0 w 11578439"/>
              <a:gd name="connsiteY3" fmla="*/ 5172207 h 5172207"/>
              <a:gd name="connsiteX4" fmla="*/ 1046756 w 11578439"/>
              <a:gd name="connsiteY4" fmla="*/ 0 h 5172207"/>
              <a:gd name="connsiteX0" fmla="*/ 1011989 w 11578439"/>
              <a:gd name="connsiteY0" fmla="*/ 1520 h 5150912"/>
              <a:gd name="connsiteX1" fmla="*/ 11578439 w 11578439"/>
              <a:gd name="connsiteY1" fmla="*/ 0 h 5150912"/>
              <a:gd name="connsiteX2" fmla="*/ 11575891 w 11578439"/>
              <a:gd name="connsiteY2" fmla="*/ 5150911 h 5150912"/>
              <a:gd name="connsiteX3" fmla="*/ 0 w 11578439"/>
              <a:gd name="connsiteY3" fmla="*/ 5150912 h 5150912"/>
              <a:gd name="connsiteX4" fmla="*/ 1011989 w 11578439"/>
              <a:gd name="connsiteY4" fmla="*/ 1520 h 5150912"/>
              <a:gd name="connsiteX0" fmla="*/ 1011989 w 11579287"/>
              <a:gd name="connsiteY0" fmla="*/ 1520 h 11109920"/>
              <a:gd name="connsiteX1" fmla="*/ 11578439 w 11579287"/>
              <a:gd name="connsiteY1" fmla="*/ 0 h 11109920"/>
              <a:gd name="connsiteX2" fmla="*/ 11578439 w 11579287"/>
              <a:gd name="connsiteY2" fmla="*/ 11109920 h 11109920"/>
              <a:gd name="connsiteX3" fmla="*/ 0 w 11579287"/>
              <a:gd name="connsiteY3" fmla="*/ 5150912 h 11109920"/>
              <a:gd name="connsiteX4" fmla="*/ 1011989 w 11579287"/>
              <a:gd name="connsiteY4" fmla="*/ 1520 h 11109920"/>
              <a:gd name="connsiteX0" fmla="*/ 5463960 w 16031260"/>
              <a:gd name="connsiteY0" fmla="*/ 1520 h 11109920"/>
              <a:gd name="connsiteX1" fmla="*/ 16030410 w 16031260"/>
              <a:gd name="connsiteY1" fmla="*/ 0 h 11109920"/>
              <a:gd name="connsiteX2" fmla="*/ 16030410 w 16031260"/>
              <a:gd name="connsiteY2" fmla="*/ 11109920 h 11109920"/>
              <a:gd name="connsiteX3" fmla="*/ 0 w 16031260"/>
              <a:gd name="connsiteY3" fmla="*/ 11109920 h 11109920"/>
              <a:gd name="connsiteX4" fmla="*/ 5463960 w 16031260"/>
              <a:gd name="connsiteY4" fmla="*/ 1520 h 11109920"/>
              <a:gd name="connsiteX0" fmla="*/ 0 w 16031258"/>
              <a:gd name="connsiteY0" fmla="*/ 0 h 11109920"/>
              <a:gd name="connsiteX1" fmla="*/ 16030410 w 16031258"/>
              <a:gd name="connsiteY1" fmla="*/ 0 h 11109920"/>
              <a:gd name="connsiteX2" fmla="*/ 16030410 w 16031258"/>
              <a:gd name="connsiteY2" fmla="*/ 11109920 h 11109920"/>
              <a:gd name="connsiteX3" fmla="*/ 0 w 16031258"/>
              <a:gd name="connsiteY3" fmla="*/ 11109920 h 11109920"/>
              <a:gd name="connsiteX4" fmla="*/ 0 w 16031258"/>
              <a:gd name="connsiteY4" fmla="*/ 0 h 11109920"/>
              <a:gd name="connsiteX0" fmla="*/ 0 w 16031260"/>
              <a:gd name="connsiteY0" fmla="*/ 0 h 11658722"/>
              <a:gd name="connsiteX1" fmla="*/ 16030410 w 16031260"/>
              <a:gd name="connsiteY1" fmla="*/ 0 h 11658722"/>
              <a:gd name="connsiteX2" fmla="*/ 16030410 w 16031260"/>
              <a:gd name="connsiteY2" fmla="*/ 11109920 h 11658722"/>
              <a:gd name="connsiteX3" fmla="*/ 0 w 16031260"/>
              <a:gd name="connsiteY3" fmla="*/ 11658722 h 11658722"/>
              <a:gd name="connsiteX4" fmla="*/ 0 w 16031260"/>
              <a:gd name="connsiteY4" fmla="*/ 0 h 11658722"/>
              <a:gd name="connsiteX0" fmla="*/ 0 w 16031257"/>
              <a:gd name="connsiteY0" fmla="*/ 0 h 11658722"/>
              <a:gd name="connsiteX1" fmla="*/ 16030410 w 16031257"/>
              <a:gd name="connsiteY1" fmla="*/ 0 h 11658722"/>
              <a:gd name="connsiteX2" fmla="*/ 16030408 w 16031257"/>
              <a:gd name="connsiteY2" fmla="*/ 11658720 h 11658722"/>
              <a:gd name="connsiteX3" fmla="*/ 0 w 16031257"/>
              <a:gd name="connsiteY3" fmla="*/ 11658722 h 11658722"/>
              <a:gd name="connsiteX4" fmla="*/ 0 w 16031257"/>
              <a:gd name="connsiteY4" fmla="*/ 0 h 11658722"/>
              <a:gd name="connsiteX0" fmla="*/ 0 w 16031257"/>
              <a:gd name="connsiteY0" fmla="*/ 0 h 11674786"/>
              <a:gd name="connsiteX1" fmla="*/ 16030410 w 16031257"/>
              <a:gd name="connsiteY1" fmla="*/ 16064 h 11674786"/>
              <a:gd name="connsiteX2" fmla="*/ 16030408 w 16031257"/>
              <a:gd name="connsiteY2" fmla="*/ 11674784 h 11674786"/>
              <a:gd name="connsiteX3" fmla="*/ 0 w 16031257"/>
              <a:gd name="connsiteY3" fmla="*/ 11674786 h 11674786"/>
              <a:gd name="connsiteX4" fmla="*/ 0 w 16031257"/>
              <a:gd name="connsiteY4" fmla="*/ 0 h 11674786"/>
              <a:gd name="connsiteX0" fmla="*/ 0 w 16031257"/>
              <a:gd name="connsiteY0" fmla="*/ 0 h 11674786"/>
              <a:gd name="connsiteX1" fmla="*/ 16030409 w 16031257"/>
              <a:gd name="connsiteY1" fmla="*/ 0 h 11674786"/>
              <a:gd name="connsiteX2" fmla="*/ 16030408 w 16031257"/>
              <a:gd name="connsiteY2" fmla="*/ 11674784 h 11674786"/>
              <a:gd name="connsiteX3" fmla="*/ 0 w 16031257"/>
              <a:gd name="connsiteY3" fmla="*/ 11674786 h 11674786"/>
              <a:gd name="connsiteX4" fmla="*/ 0 w 16031257"/>
              <a:gd name="connsiteY4" fmla="*/ 0 h 11674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31257" h="11674786">
                <a:moveTo>
                  <a:pt x="0" y="0"/>
                </a:moveTo>
                <a:lnTo>
                  <a:pt x="16030409" y="0"/>
                </a:lnTo>
                <a:cubicBezTo>
                  <a:pt x="16029560" y="1716970"/>
                  <a:pt x="16031257" y="9957814"/>
                  <a:pt x="16030408" y="11674784"/>
                </a:cubicBezTo>
                <a:lnTo>
                  <a:pt x="0" y="11674786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>
            <a:noAutofit/>
          </a:bodyPr>
          <a:lstStyle>
            <a:lvl1pPr marL="0" indent="0" algn="l" defTabSz="944693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544"/>
              </a:spcAft>
              <a:buClr>
                <a:schemeClr val="accent2"/>
              </a:buClr>
              <a:buSzTx/>
              <a:buFont typeface="Arial" charset="0"/>
              <a:buNone/>
              <a:defRPr lang="en-US" sz="1087" noProof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de-CH" noProof="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CH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41"/>
          </p:nvPr>
        </p:nvSpPr>
        <p:spPr>
          <a:xfrm>
            <a:off x="3453014" y="6409945"/>
            <a:ext cx="5017478" cy="20116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de-CH">
              <a:solidFill>
                <a:srgbClr val="646464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"/>
          </p:nvPr>
        </p:nvSpPr>
        <p:spPr>
          <a:xfrm>
            <a:off x="11245807" y="6457722"/>
            <a:ext cx="278881" cy="979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45579">
              <a:defRPr/>
            </a:pPr>
            <a:fld id="{49CBE64F-F310-4926-B4D2-F84B3928D7FA}" type="slidenum">
              <a:rPr lang="de-CH" sz="1904" smtClean="0">
                <a:solidFill>
                  <a:srgbClr val="000000"/>
                </a:solidFill>
              </a:rPr>
              <a:pPr defTabSz="945579">
                <a:defRPr/>
              </a:pPr>
              <a:t>‹#›</a:t>
            </a:fld>
            <a:endParaRPr lang="de-CH" sz="1904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2956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609936" y="1044000"/>
            <a:ext cx="1097851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90255" tIns="45126" rIns="90255" bIns="4512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609936" y="6242400"/>
            <a:ext cx="10978515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lIns="90255" tIns="45126" rIns="90255" bIns="4512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32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936" y="201601"/>
            <a:ext cx="10982751" cy="8604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64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9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7802" y="1025526"/>
            <a:ext cx="10978515" cy="1643063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5000" b="1">
                <a:solidFill>
                  <a:schemeClr val="bg2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609918" y="6245352"/>
            <a:ext cx="10978515" cy="0"/>
          </a:xfrm>
          <a:prstGeom prst="line">
            <a:avLst/>
          </a:prstGeom>
          <a:noFill/>
          <a:ln w="3175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1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image" Target="../media/image4.wmf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image" Target="../media/image9.wm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14.wmf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2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vmlDrawing" Target="../drawings/vmlDrawing1.v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24" Type="http://schemas.openxmlformats.org/officeDocument/2006/relationships/image" Target="../media/image1.wmf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23" Type="http://schemas.openxmlformats.org/officeDocument/2006/relationships/image" Target="../media/image17.emf"/><Relationship Id="rId10" Type="http://schemas.openxmlformats.org/officeDocument/2006/relationships/slideLayout" Target="../slideLayouts/slideLayout79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7000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7" name="Page Placeholder Gray"/>
          <p:cNvSpPr txBox="1"/>
          <p:nvPr/>
        </p:nvSpPr>
        <p:spPr>
          <a:xfrm>
            <a:off x="609918" y="6519672"/>
            <a:ext cx="885600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2" name="EYLogoGraySlides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0960" y="6327648"/>
            <a:ext cx="399919" cy="4088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730" r:id="rId3"/>
    <p:sldLayoutId id="2147483731" r:id="rId4"/>
    <p:sldLayoutId id="2147483669" r:id="rId5"/>
    <p:sldLayoutId id="2147483773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726" r:id="rId12"/>
    <p:sldLayoutId id="2147483677" r:id="rId13"/>
    <p:sldLayoutId id="2147483678" r:id="rId14"/>
    <p:sldLayoutId id="2147483679" r:id="rId15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69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Page Placeholder Gray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EYLogoGraySlides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1495518" y="6519871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B1DC36-2FBF-4A43-9CBF-C5B1A48A0F1C}" type="datetime1">
              <a:rPr lang="en-US" smtClean="0"/>
              <a:pPr/>
              <a:t>10/18/2017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52998" y="6516620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79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63" r:id="rId2"/>
    <p:sldLayoutId id="2147483764" r:id="rId3"/>
    <p:sldLayoutId id="2147483766" r:id="rId4"/>
    <p:sldLayoutId id="2147483710" r:id="rId5"/>
    <p:sldLayoutId id="2147483732" r:id="rId6"/>
    <p:sldLayoutId id="2147483733" r:id="rId7"/>
    <p:sldLayoutId id="2147483711" r:id="rId8"/>
    <p:sldLayoutId id="2147483774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27" r:id="rId15"/>
    <p:sldLayoutId id="2147483719" r:id="rId16"/>
    <p:sldLayoutId id="2147483720" r:id="rId17"/>
    <p:sldLayoutId id="2147483721" r:id="rId18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599"/>
            <a:ext cx="10978515" cy="47000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Page Placeholder White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EYLogoWhiteSlides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1495518" y="6519871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B1DC36-2FBF-4A43-9CBF-C5B1A48A0F1C}" type="datetime1">
              <a:rPr lang="en-US" smtClean="0"/>
              <a:pPr/>
              <a:t>10/18/2017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52998" y="6516620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58" r:id="rId2"/>
    <p:sldLayoutId id="2147483759" r:id="rId3"/>
    <p:sldLayoutId id="2147483761" r:id="rId4"/>
    <p:sldLayoutId id="2147483682" r:id="rId5"/>
    <p:sldLayoutId id="2147483734" r:id="rId6"/>
    <p:sldLayoutId id="2147483735" r:id="rId7"/>
    <p:sldLayoutId id="2147483683" r:id="rId8"/>
    <p:sldLayoutId id="2147483775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728" r:id="rId15"/>
    <p:sldLayoutId id="2147483691" r:id="rId16"/>
    <p:sldLayoutId id="2147483692" r:id="rId17"/>
    <p:sldLayoutId id="2147483693" r:id="rId18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01600"/>
            <a:ext cx="10978515" cy="8604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425600"/>
            <a:ext cx="10978515" cy="469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Page Placeholder White"/>
          <p:cNvSpPr txBox="1"/>
          <p:nvPr/>
        </p:nvSpPr>
        <p:spPr>
          <a:xfrm>
            <a:off x="609918" y="6519672"/>
            <a:ext cx="886968" cy="20116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en-GB" sz="1100" dirty="0" smtClean="0">
                <a:solidFill>
                  <a:schemeClr val="bg1"/>
                </a:solidFill>
                <a:latin typeface="+mn-lt"/>
              </a:rPr>
              <a:t>Page </a:t>
            </a:r>
            <a:fld id="{9AE4D82F-B047-469B-AC52-A46321747EAF}" type="slidenum">
              <a:rPr lang="en-GB" sz="1100" smtClean="0">
                <a:solidFill>
                  <a:schemeClr val="bg1"/>
                </a:solidFill>
                <a:latin typeface="+mn-lt"/>
              </a:rPr>
              <a:pPr/>
              <a:t>‹#›</a:t>
            </a:fld>
            <a:endParaRPr lang="en-GB" sz="11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256" y="6327648"/>
            <a:ext cx="402504" cy="411480"/>
          </a:xfrm>
          <a:prstGeom prst="rect">
            <a:avLst/>
          </a:prstGeom>
        </p:spPr>
      </p:pic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1495518" y="6519871"/>
            <a:ext cx="1371600" cy="201168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9B1DC36-2FBF-4A43-9CBF-C5B1A48A0F1C}" type="datetime1">
              <a:rPr lang="en-US" smtClean="0"/>
              <a:pPr/>
              <a:t>10/18/2017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52998" y="6516620"/>
            <a:ext cx="4581585" cy="2011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mtClean="0"/>
              <a:t>Presentation title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68" r:id="rId2"/>
    <p:sldLayoutId id="2147483769" r:id="rId3"/>
    <p:sldLayoutId id="2147483771" r:id="rId4"/>
    <p:sldLayoutId id="2147483696" r:id="rId5"/>
    <p:sldLayoutId id="2147483736" r:id="rId6"/>
    <p:sldLayoutId id="2147483737" r:id="rId7"/>
    <p:sldLayoutId id="2147483697" r:id="rId8"/>
    <p:sldLayoutId id="2147483776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29" r:id="rId15"/>
    <p:sldLayoutId id="2147483705" r:id="rId16"/>
    <p:sldLayoutId id="2147483706" r:id="rId17"/>
    <p:sldLayoutId id="2147483707" r:id="rId18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1"/>
            </p:custDataLst>
            <p:extLst/>
          </p:nvPr>
        </p:nvGraphicFramePr>
        <p:xfrm>
          <a:off x="1812" y="1456"/>
          <a:ext cx="1810" cy="1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4"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12" y="1456"/>
                        <a:ext cx="1810" cy="1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5702" y="300195"/>
            <a:ext cx="10982750" cy="7437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35" y="1425600"/>
            <a:ext cx="10978515" cy="46989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3014" y="6409945"/>
            <a:ext cx="4851854" cy="20116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998">
                <a:solidFill>
                  <a:schemeClr val="bg1"/>
                </a:solidFill>
                <a:latin typeface="EYInterstate" panose="02000503020000020004" pitchFamily="2" charset="0"/>
                <a:cs typeface="Arial" pitchFamily="34" charset="0"/>
              </a:defRPr>
            </a:lvl1pPr>
          </a:lstStyle>
          <a:p>
            <a:pPr defTabSz="945579"/>
            <a:r>
              <a:rPr lang="en-US" smtClean="0">
                <a:solidFill>
                  <a:srgbClr val="646464"/>
                </a:solidFill>
              </a:rPr>
              <a:t>7th KIC UM General Assembly - Amsterdam 15.05.2017 - State of Play: Strategy</a:t>
            </a:r>
            <a:endParaRPr lang="en-GB" dirty="0">
              <a:solidFill>
                <a:srgbClr val="64646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918" y="6409945"/>
            <a:ext cx="963670" cy="20116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defTabSz="945579"/>
            <a:r>
              <a:rPr lang="en-GB" sz="998">
                <a:solidFill>
                  <a:srgbClr val="646464"/>
                </a:solidFill>
                <a:cs typeface="Arial" pitchFamily="34" charset="0"/>
              </a:rPr>
              <a:t>Page </a:t>
            </a:r>
            <a:fld id="{9AE4D82F-B047-469B-AC52-A46321747EAF}" type="slidenum">
              <a:rPr lang="en-GB" sz="998" smtClean="0">
                <a:solidFill>
                  <a:srgbClr val="646464"/>
                </a:solidFill>
                <a:cs typeface="Arial" pitchFamily="34" charset="0"/>
              </a:rPr>
              <a:pPr defTabSz="945579"/>
              <a:t>‹#›</a:t>
            </a:fld>
            <a:r>
              <a:rPr lang="en-GB" sz="998" smtClean="0">
                <a:solidFill>
                  <a:srgbClr val="646464"/>
                </a:solidFill>
                <a:cs typeface="Arial" pitchFamily="34" charset="0"/>
              </a:rPr>
              <a:t> of 44</a:t>
            </a:r>
            <a:endParaRPr lang="en-GB" sz="998" dirty="0">
              <a:solidFill>
                <a:srgbClr val="646464"/>
              </a:solidFill>
              <a:cs typeface="Arial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4568" y="6409945"/>
            <a:ext cx="1585786" cy="201168"/>
          </a:xfrm>
          <a:prstGeom prst="rect">
            <a:avLst/>
          </a:prstGeom>
        </p:spPr>
        <p:txBody>
          <a:bodyPr vert="horz" wrap="none" lIns="0" tIns="52153" rIns="104306" bIns="52153" rtlCol="0" anchor="ctr" anchorCtr="0">
            <a:noAutofit/>
          </a:bodyPr>
          <a:lstStyle>
            <a:lvl1pPr algn="l">
              <a:defRPr sz="998">
                <a:solidFill>
                  <a:schemeClr val="bg1"/>
                </a:solidFill>
                <a:latin typeface="EYInterstate" panose="02000503020000020004" pitchFamily="2" charset="0"/>
                <a:cs typeface="Arial" pitchFamily="34" charset="0"/>
              </a:defRPr>
            </a:lvl1pPr>
          </a:lstStyle>
          <a:p>
            <a:pPr defTabSz="945579"/>
            <a:endParaRPr lang="en-US" dirty="0">
              <a:solidFill>
                <a:srgbClr val="646464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856" y="6312045"/>
            <a:ext cx="399711" cy="40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79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45579" rtl="0" eaLnBrk="1" latinLnBrk="0" hangingPunct="1">
        <a:lnSpc>
          <a:spcPct val="85000"/>
        </a:lnSpc>
        <a:spcBef>
          <a:spcPct val="0"/>
        </a:spcBef>
        <a:buNone/>
        <a:defRPr sz="2720" b="1" kern="1200">
          <a:solidFill>
            <a:schemeClr val="bg1"/>
          </a:solidFill>
          <a:latin typeface="+mn-lt"/>
          <a:ea typeface="+mj-ea"/>
          <a:cs typeface="Arial" pitchFamily="34" charset="0"/>
        </a:defRPr>
      </a:lvl1pPr>
    </p:titleStyle>
    <p:bodyStyle>
      <a:lvl1pPr marL="323808" indent="-323808" algn="l" defTabSz="945579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2176" kern="1200">
          <a:solidFill>
            <a:schemeClr val="bg1"/>
          </a:solidFill>
          <a:latin typeface="+mn-lt"/>
          <a:ea typeface="+mn-ea"/>
          <a:cs typeface="Arial" pitchFamily="34" charset="0"/>
        </a:defRPr>
      </a:lvl1pPr>
      <a:lvl2pPr marL="646176" indent="-322368" algn="l" defTabSz="945579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813" kern="1200">
          <a:solidFill>
            <a:schemeClr val="bg1"/>
          </a:solidFill>
          <a:latin typeface="+mn-lt"/>
          <a:ea typeface="+mn-ea"/>
          <a:cs typeface="Arial" pitchFamily="34" charset="0"/>
        </a:defRPr>
      </a:lvl2pPr>
      <a:lvl3pPr marL="978617" indent="-332443" algn="l" defTabSz="945579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632" kern="1200">
          <a:solidFill>
            <a:schemeClr val="bg1"/>
          </a:solidFill>
          <a:latin typeface="+mn-lt"/>
          <a:ea typeface="+mn-ea"/>
          <a:cs typeface="Arial" pitchFamily="34" charset="0"/>
        </a:defRPr>
      </a:lvl3pPr>
      <a:lvl4pPr marL="1300985" indent="-322368" algn="l" defTabSz="945579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450" kern="1200">
          <a:solidFill>
            <a:schemeClr val="bg1"/>
          </a:solidFill>
          <a:latin typeface="+mn-lt"/>
          <a:ea typeface="+mn-ea"/>
          <a:cs typeface="Arial" pitchFamily="34" charset="0"/>
        </a:defRPr>
      </a:lvl4pPr>
      <a:lvl5pPr marL="1624792" indent="-323808" algn="l" defTabSz="945579" rtl="0" eaLnBrk="1" latinLnBrk="0" hangingPunct="1">
        <a:spcBef>
          <a:spcPct val="20000"/>
        </a:spcBef>
        <a:buClr>
          <a:schemeClr val="accent2"/>
        </a:buClr>
        <a:buSzPct val="70000"/>
        <a:buFont typeface="Arial" pitchFamily="34" charset="0"/>
        <a:buChar char="►"/>
        <a:defRPr sz="1450" kern="1200">
          <a:solidFill>
            <a:schemeClr val="bg1"/>
          </a:solidFill>
          <a:latin typeface="+mn-lt"/>
          <a:ea typeface="+mn-ea"/>
          <a:cs typeface="Arial" pitchFamily="34" charset="0"/>
        </a:defRPr>
      </a:lvl5pPr>
      <a:lvl6pPr marL="2600341" indent="-236395" algn="l" defTabSz="945579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73131" indent="-236395" algn="l" defTabSz="945579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45920" indent="-236395" algn="l" defTabSz="945579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18710" indent="-236395" algn="l" defTabSz="945579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1pPr>
      <a:lvl2pPr marL="472789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2pPr>
      <a:lvl3pPr marL="945579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3pPr>
      <a:lvl4pPr marL="1418368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4pPr>
      <a:lvl5pPr marL="1891158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5pPr>
      <a:lvl6pPr marL="2363946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6pPr>
      <a:lvl7pPr marL="2836736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7pPr>
      <a:lvl8pPr marL="3309525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8pPr>
      <a:lvl9pPr marL="3782315" algn="l" defTabSz="945579" rtl="0" eaLnBrk="1" latinLnBrk="0" hangingPunct="1">
        <a:defRPr sz="19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151376" y="2465997"/>
            <a:ext cx="7006481" cy="1439097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ESIF funds</a:t>
            </a:r>
            <a:r>
              <a:rPr lang="en-US" dirty="0">
                <a:solidFill>
                  <a:schemeClr val="bg1"/>
                </a:solidFill>
                <a:latin typeface="EYInterstate Light" panose="02000506000000020004" pitchFamily="2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EYInterstate Light" panose="02000506000000020004" pitchFamily="2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Overview of available finances and framework conditions</a:t>
            </a:r>
            <a:br>
              <a:rPr lang="en-US" sz="2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</a:br>
            <a:r>
              <a:rPr lang="en-US" sz="2000" dirty="0">
                <a:solidFill>
                  <a:schemeClr val="bg1"/>
                </a:solidFill>
                <a:latin typeface="EYInterstate Light" panose="02000506000000020004" pitchFamily="2" charset="0"/>
              </a:rPr>
              <a:t/>
            </a:r>
            <a:br>
              <a:rPr lang="en-US" sz="2000" dirty="0">
                <a:solidFill>
                  <a:schemeClr val="bg1"/>
                </a:solidFill>
                <a:latin typeface="EYInterstate Light" panose="02000506000000020004" pitchFamily="2" charset="0"/>
              </a:rPr>
            </a:br>
            <a:r>
              <a:rPr lang="en-US" sz="2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/>
            </a:r>
            <a:br>
              <a:rPr lang="en-US" sz="2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</a:br>
            <a:r>
              <a:rPr lang="en-US" sz="2000" b="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Brussels, August 21, 2017</a:t>
            </a:r>
            <a:endParaRPr lang="en-US" sz="2000" b="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pic>
        <p:nvPicPr>
          <p:cNvPr id="5" name="Grafi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408141"/>
            <a:ext cx="18684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7814" y="1030005"/>
            <a:ext cx="2297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0" dirty="0" smtClean="0">
                <a:solidFill>
                  <a:schemeClr val="bg1">
                    <a:lumMod val="50000"/>
                  </a:schemeClr>
                </a:solidFill>
                <a:latin typeface="Mistral" pitchFamily="66" charset="0"/>
              </a:rPr>
              <a:t>Bridging the Innovation Gap</a:t>
            </a:r>
            <a:endParaRPr lang="en-GB" sz="1800" b="0" dirty="0">
              <a:solidFill>
                <a:schemeClr val="bg1">
                  <a:lumMod val="5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625190" y="645916"/>
            <a:ext cx="3852000" cy="252000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EU contribution (ESIF)</a:t>
            </a:r>
            <a:endParaRPr lang="en-US" sz="12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25188" y="964326"/>
            <a:ext cx="1584000" cy="277586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ERDF</a:t>
            </a:r>
            <a:endParaRPr lang="en-US" sz="12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255330" y="964326"/>
            <a:ext cx="1080000" cy="277586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ESF</a:t>
            </a:r>
            <a:endParaRPr lang="en-US" sz="12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93316" y="964326"/>
            <a:ext cx="1080000" cy="277586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CF</a:t>
            </a:r>
            <a:endParaRPr lang="en-US" sz="12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799" y="1056177"/>
            <a:ext cx="710294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REGION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3963" y="1707965"/>
            <a:ext cx="710294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All</a:t>
            </a:r>
          </a:p>
        </p:txBody>
      </p:sp>
      <p:sp>
        <p:nvSpPr>
          <p:cNvPr id="14" name="Oval 13"/>
          <p:cNvSpPr/>
          <p:nvPr/>
        </p:nvSpPr>
        <p:spPr>
          <a:xfrm>
            <a:off x="4210048" y="923501"/>
            <a:ext cx="1004411" cy="83003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77392" y="1156220"/>
            <a:ext cx="1094013" cy="350865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A                                     €7.5 </a:t>
            </a: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12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5214459" y="1454177"/>
            <a:ext cx="720978" cy="206287"/>
          </a:xfrm>
          <a:prstGeom prst="line">
            <a:avLst/>
          </a:prstGeom>
          <a:ln w="95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976009" y="1753536"/>
            <a:ext cx="604157" cy="507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69663" y="1793790"/>
            <a:ext cx="813709" cy="350865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>
                <a:solidFill>
                  <a:schemeClr val="bg1"/>
                </a:solidFill>
                <a:latin typeface="EYInterstate Light" panose="02000506000000020004" pitchFamily="2" charset="0"/>
              </a:rPr>
              <a:t>C</a:t>
            </a: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                   €500 m</a:t>
            </a:r>
          </a:p>
        </p:txBody>
      </p:sp>
      <p:cxnSp>
        <p:nvCxnSpPr>
          <p:cNvPr id="19" name="Straight Connector 18"/>
          <p:cNvCxnSpPr>
            <a:stCxn id="21" idx="6"/>
          </p:cNvCxnSpPr>
          <p:nvPr/>
        </p:nvCxnSpPr>
        <p:spPr>
          <a:xfrm flipV="1">
            <a:off x="5437415" y="2025677"/>
            <a:ext cx="432705" cy="62596"/>
          </a:xfrm>
          <a:prstGeom prst="line">
            <a:avLst/>
          </a:prstGeom>
          <a:ln w="95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4580166" y="1773261"/>
            <a:ext cx="1289954" cy="121113"/>
          </a:xfrm>
          <a:prstGeom prst="line">
            <a:avLst/>
          </a:prstGeom>
          <a:ln w="9525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4675208" y="1773261"/>
            <a:ext cx="762207" cy="630024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2552" y="1906544"/>
            <a:ext cx="813709" cy="350865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B                       €2.1 </a:t>
            </a: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12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686119" y="2523702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7887" y="2611482"/>
            <a:ext cx="933133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Basque Country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686119" y="3051664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86119" y="3571458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86119" y="4132073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86119" y="4709010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86119" y="5253298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07887" y="3155768"/>
            <a:ext cx="933133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Castilla</a:t>
            </a: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y Leon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7887" y="3765366"/>
            <a:ext cx="933133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Catalunya</a:t>
            </a:r>
            <a:endParaRPr lang="en-US" sz="12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7887" y="4317816"/>
            <a:ext cx="933133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Flanders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07887" y="4886594"/>
            <a:ext cx="933133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Rhône-Alpes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3963" y="5406387"/>
            <a:ext cx="933133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Slovenia</a:t>
            </a:r>
          </a:p>
        </p:txBody>
      </p:sp>
      <p:sp>
        <p:nvSpPr>
          <p:cNvPr id="35" name="Oval 34"/>
          <p:cNvSpPr/>
          <p:nvPr/>
        </p:nvSpPr>
        <p:spPr>
          <a:xfrm>
            <a:off x="6209940" y="5254992"/>
            <a:ext cx="685800" cy="56686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63212" y="5440207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€1.4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27095" y="1072305"/>
            <a:ext cx="838519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27095" y="1707965"/>
            <a:ext cx="838519" cy="18081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1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Interreg</a:t>
            </a:r>
            <a:endParaRPr lang="en-US" sz="11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3681" y="5243338"/>
            <a:ext cx="838519" cy="560153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for Implementation of EU Cohesion policy</a:t>
            </a:r>
          </a:p>
        </p:txBody>
      </p:sp>
      <p:sp>
        <p:nvSpPr>
          <p:cNvPr id="40" name="Oval 39"/>
          <p:cNvSpPr/>
          <p:nvPr/>
        </p:nvSpPr>
        <p:spPr>
          <a:xfrm>
            <a:off x="8600538" y="5285321"/>
            <a:ext cx="563034" cy="46539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475457" y="5439280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€900 m</a:t>
            </a:r>
          </a:p>
        </p:txBody>
      </p:sp>
      <p:sp>
        <p:nvSpPr>
          <p:cNvPr id="42" name="Oval 41"/>
          <p:cNvSpPr/>
          <p:nvPr/>
        </p:nvSpPr>
        <p:spPr>
          <a:xfrm>
            <a:off x="7487729" y="5300307"/>
            <a:ext cx="570292" cy="47139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12926" y="5479215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€720m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800031" y="1078771"/>
            <a:ext cx="838519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PRIORITIES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00031" y="1423718"/>
            <a:ext cx="1445398" cy="900246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1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A: </a:t>
            </a:r>
            <a:r>
              <a:rPr lang="en-US" sz="11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Crossborder</a:t>
            </a:r>
            <a:r>
              <a:rPr lang="en-US" sz="11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cooperation</a:t>
            </a:r>
            <a:r>
              <a:rPr lang="en-US" sz="1100" dirty="0">
                <a:solidFill>
                  <a:schemeClr val="bg1"/>
                </a:solidFill>
                <a:latin typeface="EYInterstate Light" panose="02000506000000020004" pitchFamily="2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                B: Transnational cooperation                            C: Interregional cooperation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00031" y="5243338"/>
            <a:ext cx="1349826" cy="560153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Education &amp; training      Better public administration ICT                                                    SME competitiveness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147460" y="5253298"/>
            <a:ext cx="1616528" cy="560153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Climate change &amp; risk prevention Transport &amp; energy networks Employment &amp;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labour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market        Social inclusion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654208" y="645916"/>
            <a:ext cx="972000" cy="59599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 smtClean="0">
                <a:solidFill>
                  <a:schemeClr val="tx2"/>
                </a:solidFill>
                <a:latin typeface="EYInterstate Light" panose="02000506000000020004" pitchFamily="2" charset="0"/>
              </a:rPr>
              <a:t>Total</a:t>
            </a:r>
            <a:endParaRPr lang="en-US" sz="1200" dirty="0">
              <a:solidFill>
                <a:schemeClr val="tx2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00031" y="2611714"/>
            <a:ext cx="1349826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                    ICT                                                    SME competitiveness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47460" y="2615157"/>
            <a:ext cx="1616528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Climate change &amp; risk prevention  Environment &amp; resource efficiency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46261" y="2573363"/>
            <a:ext cx="838519" cy="45550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Pais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Vasco ERDF 2014- 20 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endParaRPr lang="en-US" sz="8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6377854" y="2679951"/>
            <a:ext cx="305580" cy="25258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26778" y="2723081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€176m</a:t>
            </a:r>
          </a:p>
        </p:txBody>
      </p:sp>
      <p:sp>
        <p:nvSpPr>
          <p:cNvPr id="54" name="Oval 53"/>
          <p:cNvSpPr/>
          <p:nvPr/>
        </p:nvSpPr>
        <p:spPr>
          <a:xfrm>
            <a:off x="6316041" y="3584383"/>
            <a:ext cx="589941" cy="48763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99052" y="3749388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€808 m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662552" y="3616506"/>
            <a:ext cx="838519" cy="45550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Catalunya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ERDF 2014- 20 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endParaRPr lang="en-US" sz="8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797634" y="3651883"/>
            <a:ext cx="1349826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                    ICT                                                    SME competitiveness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47460" y="3707915"/>
            <a:ext cx="1616528" cy="24622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Environment &amp; resource efficiency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54887" y="3081450"/>
            <a:ext cx="838519" cy="45550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Castilla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y Leon ERDF 2014- 20 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endParaRPr lang="en-US" sz="8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00031" y="3138516"/>
            <a:ext cx="1349826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                    ICT                                                    SME competitiveness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147460" y="3168692"/>
            <a:ext cx="1616528" cy="24622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Environment &amp; resource efficiency</a:t>
            </a:r>
          </a:p>
        </p:txBody>
      </p:sp>
      <p:sp>
        <p:nvSpPr>
          <p:cNvPr id="62" name="Oval 61"/>
          <p:cNvSpPr/>
          <p:nvPr/>
        </p:nvSpPr>
        <p:spPr>
          <a:xfrm>
            <a:off x="6213959" y="3126141"/>
            <a:ext cx="391948" cy="32397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12572" y="3198969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€314m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661591" y="4260086"/>
            <a:ext cx="838519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Flanders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797634" y="4260086"/>
            <a:ext cx="1349826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                                                                       SME competitiveness                     Social inclusion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158955" y="4260086"/>
            <a:ext cx="1616528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Climate change &amp; risk prevention  Environment &amp; resource efficiency</a:t>
            </a:r>
          </a:p>
        </p:txBody>
      </p:sp>
      <p:sp>
        <p:nvSpPr>
          <p:cNvPr id="67" name="Oval 66"/>
          <p:cNvSpPr/>
          <p:nvPr/>
        </p:nvSpPr>
        <p:spPr>
          <a:xfrm>
            <a:off x="6426738" y="4307466"/>
            <a:ext cx="305580" cy="25258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73174" y="4348431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€174m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797634" y="4741128"/>
            <a:ext cx="1349826" cy="45550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Education &amp; training                        ICT                                                    SME competitiveness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156081" y="4783420"/>
            <a:ext cx="1616528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Environment &amp; resource efficiency Employment &amp;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labour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market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687852" y="4763265"/>
            <a:ext cx="838519" cy="45550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Regional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Rhône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Alpes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2014-20</a:t>
            </a:r>
          </a:p>
        </p:txBody>
      </p:sp>
      <p:sp>
        <p:nvSpPr>
          <p:cNvPr id="72" name="Oval 71"/>
          <p:cNvSpPr/>
          <p:nvPr/>
        </p:nvSpPr>
        <p:spPr>
          <a:xfrm>
            <a:off x="6420984" y="4793365"/>
            <a:ext cx="431175" cy="3564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35526" y="4886594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€364 m</a:t>
            </a:r>
          </a:p>
        </p:txBody>
      </p:sp>
      <p:sp>
        <p:nvSpPr>
          <p:cNvPr id="74" name="Rectangle 73"/>
          <p:cNvSpPr/>
          <p:nvPr/>
        </p:nvSpPr>
        <p:spPr>
          <a:xfrm>
            <a:off x="9531078" y="645916"/>
            <a:ext cx="1080000" cy="595996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National contribution</a:t>
            </a:r>
            <a:endParaRPr lang="en-US" sz="12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9736508" y="5318610"/>
            <a:ext cx="548150" cy="453089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592534" y="5466912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€744m</a:t>
            </a:r>
          </a:p>
        </p:txBody>
      </p:sp>
      <p:sp>
        <p:nvSpPr>
          <p:cNvPr id="77" name="Oval 76"/>
          <p:cNvSpPr/>
          <p:nvPr/>
        </p:nvSpPr>
        <p:spPr>
          <a:xfrm>
            <a:off x="9834163" y="2659825"/>
            <a:ext cx="305580" cy="25258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583087" y="2702955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€176m</a:t>
            </a:r>
          </a:p>
        </p:txBody>
      </p:sp>
      <p:sp>
        <p:nvSpPr>
          <p:cNvPr id="79" name="Oval 78"/>
          <p:cNvSpPr/>
          <p:nvPr/>
        </p:nvSpPr>
        <p:spPr>
          <a:xfrm>
            <a:off x="9773787" y="3114641"/>
            <a:ext cx="391948" cy="32397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572400" y="3187469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€314m</a:t>
            </a:r>
          </a:p>
        </p:txBody>
      </p:sp>
      <p:sp>
        <p:nvSpPr>
          <p:cNvPr id="81" name="Oval 80"/>
          <p:cNvSpPr/>
          <p:nvPr/>
        </p:nvSpPr>
        <p:spPr>
          <a:xfrm>
            <a:off x="10406243" y="1293282"/>
            <a:ext cx="1441214" cy="1191004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0578954" y="1774546"/>
            <a:ext cx="1094013" cy="193899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€10.1 </a:t>
            </a: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12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9694717" y="3616016"/>
            <a:ext cx="589941" cy="48763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577728" y="3781021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€808 m</a:t>
            </a:r>
          </a:p>
        </p:txBody>
      </p:sp>
      <p:sp>
        <p:nvSpPr>
          <p:cNvPr id="85" name="Oval 84"/>
          <p:cNvSpPr/>
          <p:nvPr/>
        </p:nvSpPr>
        <p:spPr>
          <a:xfrm>
            <a:off x="9834172" y="4261950"/>
            <a:ext cx="391948" cy="32397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632785" y="4334778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€257m</a:t>
            </a:r>
          </a:p>
        </p:txBody>
      </p:sp>
      <p:sp>
        <p:nvSpPr>
          <p:cNvPr id="87" name="Oval 86"/>
          <p:cNvSpPr/>
          <p:nvPr/>
        </p:nvSpPr>
        <p:spPr>
          <a:xfrm>
            <a:off x="9713394" y="4755432"/>
            <a:ext cx="525766" cy="43458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571066" y="4875092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€509 m</a:t>
            </a:r>
          </a:p>
        </p:txBody>
      </p:sp>
      <p:sp>
        <p:nvSpPr>
          <p:cNvPr id="89" name="Oval 88"/>
          <p:cNvSpPr/>
          <p:nvPr/>
        </p:nvSpPr>
        <p:spPr>
          <a:xfrm>
            <a:off x="10892343" y="2628689"/>
            <a:ext cx="391948" cy="32397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690956" y="2701517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€352m</a:t>
            </a:r>
          </a:p>
        </p:txBody>
      </p:sp>
      <p:sp>
        <p:nvSpPr>
          <p:cNvPr id="91" name="Oval 90"/>
          <p:cNvSpPr/>
          <p:nvPr/>
        </p:nvSpPr>
        <p:spPr>
          <a:xfrm>
            <a:off x="10895636" y="3059242"/>
            <a:ext cx="525766" cy="43458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0753308" y="3178902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€629 m</a:t>
            </a:r>
          </a:p>
        </p:txBody>
      </p:sp>
      <p:sp>
        <p:nvSpPr>
          <p:cNvPr id="93" name="Oval 92"/>
          <p:cNvSpPr/>
          <p:nvPr/>
        </p:nvSpPr>
        <p:spPr>
          <a:xfrm>
            <a:off x="10716654" y="3536959"/>
            <a:ext cx="784918" cy="648796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0721683" y="3766121"/>
            <a:ext cx="832004" cy="158135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€1.62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865448" y="4244698"/>
            <a:ext cx="463180" cy="36762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0686466" y="4353259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€430 m</a:t>
            </a:r>
          </a:p>
        </p:txBody>
      </p:sp>
      <p:sp>
        <p:nvSpPr>
          <p:cNvPr id="97" name="Oval 96"/>
          <p:cNvSpPr/>
          <p:nvPr/>
        </p:nvSpPr>
        <p:spPr>
          <a:xfrm>
            <a:off x="10758388" y="4709010"/>
            <a:ext cx="685800" cy="547304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0711660" y="4900540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€1.02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775744" y="1272670"/>
            <a:ext cx="1479586" cy="1222714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992588" y="1777419"/>
            <a:ext cx="1094013" cy="193899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€10.1 </a:t>
            </a:r>
            <a:r>
              <a:rPr lang="en-US" sz="12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12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608545" y="4849213"/>
            <a:ext cx="339260" cy="28042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9956" y="4892346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€145m</a:t>
            </a:r>
          </a:p>
        </p:txBody>
      </p:sp>
      <p:sp>
        <p:nvSpPr>
          <p:cNvPr id="103" name="Title 1"/>
          <p:cNvSpPr>
            <a:spLocks noGrp="1"/>
          </p:cNvSpPr>
          <p:nvPr>
            <p:ph type="title"/>
          </p:nvPr>
        </p:nvSpPr>
        <p:spPr>
          <a:xfrm>
            <a:off x="627170" y="123969"/>
            <a:ext cx="10978515" cy="860400"/>
          </a:xfrm>
        </p:spPr>
        <p:txBody>
          <a:bodyPr/>
          <a:lstStyle/>
          <a:p>
            <a:r>
              <a:rPr lang="en-US" sz="2800" dirty="0" smtClean="0">
                <a:latin typeface="EYInterstate Light" panose="02000506000000020004" pitchFamily="2" charset="0"/>
              </a:rPr>
              <a:t>Scan of current available resources on regional level (2014-2020) </a:t>
            </a:r>
            <a:endParaRPr lang="nl-BE" sz="2800" dirty="0">
              <a:latin typeface="EYInterstate Light" panose="02000506000000020004" pitchFamily="2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09918" y="6675860"/>
            <a:ext cx="8171773" cy="15465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Source: European Commission, DG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Regio</a:t>
            </a:r>
            <a:r>
              <a:rPr lang="en-US" sz="900" dirty="0">
                <a:solidFill>
                  <a:schemeClr val="bg1"/>
                </a:solidFill>
                <a:latin typeface="EYInterstate Light" panose="02000506000000020004" pitchFamily="2" charset="0"/>
              </a:rPr>
              <a:t>: http://ec.europa.eu/regional_policy/en/atlas/programmes/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cxnSp>
        <p:nvCxnSpPr>
          <p:cNvPr id="105" name="Straight Connector 104"/>
          <p:cNvCxnSpPr/>
          <p:nvPr/>
        </p:nvCxnSpPr>
        <p:spPr>
          <a:xfrm>
            <a:off x="686119" y="5862111"/>
            <a:ext cx="10908000" cy="0"/>
          </a:xfrm>
          <a:prstGeom prst="line">
            <a:avLst/>
          </a:prstGeom>
          <a:ln w="9525">
            <a:solidFill>
              <a:schemeClr val="accent6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10573245" y="5167639"/>
            <a:ext cx="1128104" cy="93246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743473" y="5542502"/>
            <a:ext cx="832004" cy="158135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€3.76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8342" y="5998731"/>
            <a:ext cx="933133" cy="1938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2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Saxony</a:t>
            </a:r>
          </a:p>
        </p:txBody>
      </p:sp>
      <p:sp>
        <p:nvSpPr>
          <p:cNvPr id="107" name="Oval 106"/>
          <p:cNvSpPr/>
          <p:nvPr/>
        </p:nvSpPr>
        <p:spPr>
          <a:xfrm>
            <a:off x="6073380" y="5821859"/>
            <a:ext cx="915171" cy="75646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117204" y="6127441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€2.1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788531" y="5921378"/>
            <a:ext cx="1349826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Research &amp; Innovation                     Social inclusion                                                    SME competitiveness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135960" y="5924821"/>
            <a:ext cx="1616528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Low carbon economy           Climate change &amp; risk prevention  Environment &amp; resource efficiency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667342" y="5947983"/>
            <a:ext cx="838519" cy="350865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Operational </a:t>
            </a:r>
            <a:r>
              <a:rPr lang="en-US" sz="8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</a:t>
            </a:r>
            <a:r>
              <a:rPr lang="en-US" sz="8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 ERDF Sachsen</a:t>
            </a:r>
          </a:p>
        </p:txBody>
      </p:sp>
      <p:sp>
        <p:nvSpPr>
          <p:cNvPr id="113" name="Oval 112"/>
          <p:cNvSpPr/>
          <p:nvPr/>
        </p:nvSpPr>
        <p:spPr>
          <a:xfrm>
            <a:off x="9753651" y="5917121"/>
            <a:ext cx="525766" cy="434587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9611323" y="6036781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€522 m</a:t>
            </a:r>
          </a:p>
        </p:txBody>
      </p:sp>
      <p:sp>
        <p:nvSpPr>
          <p:cNvPr id="115" name="Oval 114"/>
          <p:cNvSpPr/>
          <p:nvPr/>
        </p:nvSpPr>
        <p:spPr>
          <a:xfrm>
            <a:off x="10611666" y="5888031"/>
            <a:ext cx="994019" cy="821634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720828" y="6202203"/>
            <a:ext cx="813709" cy="154658"/>
          </a:xfrm>
          <a:prstGeom prst="rect">
            <a:avLst/>
          </a:prstGeom>
          <a:noFill/>
        </p:spPr>
        <p:txBody>
          <a:bodyPr wrap="square" lIns="0" tIns="36576" rIns="0" bIns="0" rtlCol="0" anchor="ctr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9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€2.6 </a:t>
            </a:r>
            <a:r>
              <a:rPr lang="en-US" sz="9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bn</a:t>
            </a:r>
            <a:endParaRPr lang="en-US" sz="900" dirty="0" smtClean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11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financial instrument details</a:t>
            </a:r>
            <a:endParaRPr lang="nl-B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11884"/>
              </p:ext>
            </p:extLst>
          </p:nvPr>
        </p:nvGraphicFramePr>
        <p:xfrm>
          <a:off x="609281" y="1095583"/>
          <a:ext cx="10979152" cy="48996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00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86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4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noProof="0" dirty="0" smtClean="0"/>
                        <a:t>European Regional Development Fund (ERDF)</a:t>
                      </a:r>
                      <a:endParaRPr lang="en-GB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noProof="0" dirty="0" smtClean="0"/>
                        <a:t>European Social Fund (ESF)</a:t>
                      </a:r>
                      <a:endParaRPr lang="en-GB" sz="12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noProof="0" dirty="0" smtClean="0"/>
                        <a:t>Cohesion Fund (CF)</a:t>
                      </a:r>
                      <a:endParaRPr lang="en-GB" sz="12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Purpose</a:t>
                      </a: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Contribute to reducing disparities between the levels of development of European regions and to reduce backwardness of the least favoured regions</a:t>
                      </a:r>
                    </a:p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Europe’s main instrument for investing in people</a:t>
                      </a:r>
                    </a:p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5000"/>
                        </a:lnSpc>
                        <a:spcAft>
                          <a:spcPts val="60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The Cohesion Fund is providing funding for 15 Member States: Bulgaria, Croatia, Cyprus, the Czech Republic, Estonia, Greece, Hungary, Latvia, Lithuania, Malta, Poland, Portugal, Romania, Slovakia and Slovenia.</a:t>
                      </a:r>
                    </a:p>
                    <a:p>
                      <a:pPr marL="0" indent="0">
                        <a:lnSpc>
                          <a:spcPct val="85000"/>
                        </a:lnSpc>
                        <a:spcAft>
                          <a:spcPts val="60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It aims to reduce economic and social disparities and to promote sustainable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Main Priorities</a:t>
                      </a: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Research and Innovation*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ICT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SMEs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Promotion of a low-carbon economy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Promoting employment and supporting labour mobility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Promoting social inclusion and combating poverty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Investing in education, skills and lifelong learning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Enhancing institutional capacity and an efficient public administration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Trans-European transport networks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Environment (also projects related to energy and transport)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GB" sz="1000" kern="12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000" kern="120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The Cohesion Fund will support infrastructure projects under the Connecting Europe Facility (CEF). </a:t>
                      </a:r>
                      <a:endParaRPr lang="en-GB" sz="1000" kern="12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  <a:p>
                      <a:endParaRPr lang="en-GB" sz="10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Available Budget</a:t>
                      </a: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Budget for 2014 – 2020: €196 billion</a:t>
                      </a:r>
                    </a:p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Budget for 2014 – 2020: €120 </a:t>
                      </a:r>
                      <a:r>
                        <a:rPr lang="en-GB" sz="1000" noProof="0" dirty="0" err="1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bn</a:t>
                      </a:r>
                      <a:endParaRPr lang="en-GB" sz="10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</a:endParaRPr>
                    </a:p>
                    <a:p>
                      <a:endParaRPr lang="en-GB" sz="10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Budget for 2014 – 2020: €75 </a:t>
                      </a:r>
                      <a:r>
                        <a:rPr lang="en-GB" sz="1000" noProof="0" dirty="0" err="1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</a:rPr>
                        <a:t>bn</a:t>
                      </a:r>
                      <a:endParaRPr lang="en-GB" sz="10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</a:endParaRPr>
                    </a:p>
                    <a:p>
                      <a:endParaRPr lang="en-GB" sz="10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Funding rates of projects</a:t>
                      </a: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Less developed regions: 85%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Transition regions: 60%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More developed regions: 50%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Between 50% and 85% (depending on the development status/ wealth of the region)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85% of project costs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Beneficiaries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Companies,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u</a:t>
                      </a: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niversities, schools and research organisations,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municipalities</a:t>
                      </a:r>
                      <a:endParaRPr lang="en-GB" sz="1000" kern="12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Companies,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u</a:t>
                      </a: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niversities, schools and research organisations,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municipalities</a:t>
                      </a:r>
                      <a:endParaRPr lang="en-GB" sz="1000" kern="12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noProof="0" dirty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Companies,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u</a:t>
                      </a:r>
                      <a:r>
                        <a:rPr lang="en-GB" sz="1000" kern="120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niversities, schools and research organisations,</a:t>
                      </a:r>
                      <a:r>
                        <a:rPr lang="en-GB" sz="1000" kern="1200" baseline="0" noProof="0" dirty="0" smtClean="0">
                          <a:solidFill>
                            <a:schemeClr val="bg1"/>
                          </a:solidFill>
                          <a:latin typeface="EYInterstate Light" panose="02000506000000020004" pitchFamily="2" charset="0"/>
                          <a:ea typeface="+mn-ea"/>
                          <a:cs typeface="+mn-cs"/>
                        </a:rPr>
                        <a:t> municipalities</a:t>
                      </a:r>
                      <a:endParaRPr lang="en-GB" sz="1000" kern="1200" noProof="0" dirty="0" smtClean="0">
                        <a:solidFill>
                          <a:schemeClr val="bg1"/>
                        </a:solidFill>
                        <a:latin typeface="EYInterstate Light" panose="02000506000000020004" pitchFamily="2" charset="0"/>
                        <a:ea typeface="+mn-ea"/>
                        <a:cs typeface="+mn-cs"/>
                      </a:endParaRPr>
                    </a:p>
                    <a:p>
                      <a:endParaRPr lang="en-GB" sz="10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918" y="6290167"/>
            <a:ext cx="7585176" cy="167738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*Note that each region has its own operational </a:t>
            </a:r>
            <a:r>
              <a:rPr lang="en-US" sz="1000" dirty="0" err="1" smtClean="0">
                <a:solidFill>
                  <a:schemeClr val="bg1"/>
                </a:solidFill>
                <a:latin typeface="EYInterstate Light" panose="02000506000000020004" pitchFamily="2" charset="0"/>
              </a:rPr>
              <a:t>programmes</a:t>
            </a:r>
            <a:r>
              <a:rPr lang="en-US" sz="1000" dirty="0" smtClean="0">
                <a:solidFill>
                  <a:schemeClr val="bg1"/>
                </a:solidFill>
                <a:latin typeface="EYInterstate Light" panose="02000506000000020004" pitchFamily="2" charset="0"/>
              </a:rPr>
              <a:t>, which names the specific priorities per region.</a:t>
            </a:r>
          </a:p>
        </p:txBody>
      </p:sp>
    </p:spTree>
    <p:extLst>
      <p:ext uri="{BB962C8B-B14F-4D97-AF65-F5344CB8AC3E}">
        <p14:creationId xmlns:p14="http://schemas.microsoft.com/office/powerpoint/2010/main" val="40428180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EY widescreen presentation 2015 v1">
  <a:themeElements>
    <a:clrScheme name="Custom 2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  <a:extLst>
    <a:ext uri="{05A4C25C-085E-4340-85A3-A5531E510DB2}">
      <thm15:themeFamily xmlns:thm15="http://schemas.microsoft.com/office/thememl/2012/main" name="Presentation3" id="{0C8AB6B2-1008-4E6E-8E6E-A2C134D66020}" vid="{E0B77ED7-77D8-4DA8-9623-0C8A34BD1E6B}"/>
    </a:ext>
  </a:extLst>
</a:theme>
</file>

<file path=ppt/theme/theme2.xml><?xml version="1.0" encoding="utf-8"?>
<a:theme xmlns:a="http://schemas.openxmlformats.org/drawingml/2006/main" name="EY light projection">
  <a:themeElements>
    <a:clrScheme name="Custom 1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  <a:extLst>
    <a:ext uri="{05A4C25C-085E-4340-85A3-A5531E510DB2}">
      <thm15:themeFamily xmlns:thm15="http://schemas.microsoft.com/office/thememl/2012/main" name="Presentation3" id="{0C8AB6B2-1008-4E6E-8E6E-A2C134D66020}" vid="{413384E3-A609-4973-9837-4962FB1CF5FF}"/>
    </a:ext>
  </a:extLst>
</a:theme>
</file>

<file path=ppt/theme/theme3.xml><?xml version="1.0" encoding="utf-8"?>
<a:theme xmlns:a="http://schemas.openxmlformats.org/drawingml/2006/main" name="EY dark print">
  <a:themeElements>
    <a:clrScheme name="Custom 2">
      <a:dk1>
        <a:srgbClr val="FFFFFF"/>
      </a:dk1>
      <a:lt1>
        <a:srgbClr val="FFFFFF"/>
      </a:lt1>
      <a:dk2>
        <a:srgbClr val="333333"/>
      </a:dk2>
      <a:lt2>
        <a:srgbClr val="FFE600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  <a:extLst>
    <a:ext uri="{05A4C25C-085E-4340-85A3-A5531E510DB2}">
      <thm15:themeFamily xmlns:thm15="http://schemas.microsoft.com/office/thememl/2012/main" name="Presentation3" id="{0C8AB6B2-1008-4E6E-8E6E-A2C134D66020}" vid="{1826354E-1B24-4AED-94D6-60F4CBC6B999}"/>
    </a:ext>
  </a:extLst>
</a:theme>
</file>

<file path=ppt/theme/theme4.xml><?xml version="1.0" encoding="utf-8"?>
<a:theme xmlns:a="http://schemas.openxmlformats.org/drawingml/2006/main" name="EY dark projection">
  <a:themeElements>
    <a:clrScheme name="Custom 4">
      <a:dk1>
        <a:srgbClr val="FFFFFF"/>
      </a:dk1>
      <a:lt1>
        <a:srgbClr val="FFFFFF"/>
      </a:lt1>
      <a:dk2>
        <a:srgbClr val="333333"/>
      </a:dk2>
      <a:lt2>
        <a:srgbClr val="FFD200"/>
      </a:lt2>
      <a:accent1>
        <a:srgbClr val="808080"/>
      </a:accent1>
      <a:accent2>
        <a:srgbClr val="FFD2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  <a:extLst>
    <a:ext uri="{05A4C25C-085E-4340-85A3-A5531E510DB2}">
      <thm15:themeFamily xmlns:thm15="http://schemas.microsoft.com/office/thememl/2012/main" name="Presentation3" id="{0C8AB6B2-1008-4E6E-8E6E-A2C134D66020}" vid="{272DE66E-8F9B-4CFB-A175-F6A04A3BAC1A}"/>
    </a:ext>
  </a:extLst>
</a:theme>
</file>

<file path=ppt/theme/theme5.xml><?xml version="1.0" encoding="utf-8"?>
<a:theme xmlns:a="http://schemas.openxmlformats.org/drawingml/2006/main" name="10_EY regular presentation 2010">
  <a:themeElements>
    <a:clrScheme name="EY light print">
      <a:dk1>
        <a:srgbClr val="000000"/>
      </a:dk1>
      <a:lt1>
        <a:srgbClr val="646464"/>
      </a:lt1>
      <a:dk2>
        <a:srgbClr val="FFFFFF"/>
      </a:dk2>
      <a:lt2>
        <a:srgbClr val="646464"/>
      </a:lt2>
      <a:accent1>
        <a:srgbClr val="808080"/>
      </a:accent1>
      <a:accent2>
        <a:srgbClr val="FFE600"/>
      </a:accent2>
      <a:accent3>
        <a:srgbClr val="999999"/>
      </a:accent3>
      <a:accent4>
        <a:srgbClr val="F0F0F0"/>
      </a:accent4>
      <a:accent5>
        <a:srgbClr val="00A3AE"/>
      </a:accent5>
      <a:accent6>
        <a:srgbClr val="C0C0C0"/>
      </a:accent6>
      <a:hlink>
        <a:srgbClr val="336699"/>
      </a:hlink>
      <a:folHlink>
        <a:srgbClr val="91278F"/>
      </a:folHlink>
    </a:clrScheme>
    <a:fontScheme name="EY_Hando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36576" rIns="0" bIns="0" rtlCol="0">
        <a:spAutoFit/>
      </a:bodyPr>
      <a:lstStyle>
        <a:defPPr marL="285750" indent="-285750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smtClean="0"/>
        </a:defPPr>
      </a:lstStyle>
    </a:txDef>
  </a:objectDefaults>
  <a:extraClrSchemeLst/>
  <a:custClrLst>
    <a:custClr name="EY Special Use Red">
      <a:srgbClr val="F04C3E"/>
    </a:custClr>
    <a:custClr name="EY Special Use Blue 50%">
      <a:srgbClr val="7FD1D6"/>
    </a:custClr>
    <a:custClr name="EY Special Use Purple">
      <a:srgbClr val="91278F"/>
    </a:custClr>
    <a:custClr name="EY Special Use Purple 50%">
      <a:srgbClr val="C893C7"/>
    </a:custClr>
    <a:custClr name="EY Special Use Green">
      <a:srgbClr val="2C973E"/>
    </a:custClr>
    <a:custClr name="EY Special Use Green 50%">
      <a:srgbClr val="95CB89"/>
    </a:custClr>
    <a:custClr name="EY Yellow 50%">
      <a:srgbClr val="FFF27F"/>
    </a:custClr>
    <a:custClr name="EY Special Use Lilac">
      <a:srgbClr val="AC98DB"/>
    </a:custClr>
    <a:custClr name="EY Special Use Lilac 50%">
      <a:srgbClr val="D8D2E0"/>
    </a:custClr>
    <a:custClr name="EY Link Blue">
      <a:srgbClr val="336699"/>
    </a:custClr>
  </a:custClr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EY Presentation_widescreen</Template>
  <TotalTime>5330</TotalTime>
  <Words>572</Words>
  <Application>Microsoft Office PowerPoint</Application>
  <PresentationFormat>Custom</PresentationFormat>
  <Paragraphs>110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EYInterstate</vt:lpstr>
      <vt:lpstr>EYInterstate Light</vt:lpstr>
      <vt:lpstr>Mistral</vt:lpstr>
      <vt:lpstr>Wingdings</vt:lpstr>
      <vt:lpstr>EY widescreen presentation 2015 v1</vt:lpstr>
      <vt:lpstr>EY light projection</vt:lpstr>
      <vt:lpstr>EY dark print</vt:lpstr>
      <vt:lpstr>EY dark projection</vt:lpstr>
      <vt:lpstr>10_EY regular presentation 2010</vt:lpstr>
      <vt:lpstr>think-cell Slide</vt:lpstr>
      <vt:lpstr>ESIF funds Overview of available finances and framework conditions   Brussels, August 21, 2017</vt:lpstr>
      <vt:lpstr>Scan of current available resources on regional level (2014-2020) </vt:lpstr>
      <vt:lpstr>Summary of financial instrument details</vt:lpstr>
    </vt:vector>
  </TitlesOfParts>
  <Company>Ernst &amp; Young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case for a S3 Platform</dc:title>
  <dc:creator>Maike Fischer</dc:creator>
  <cp:lastModifiedBy>DEVIC Anne Chloe</cp:lastModifiedBy>
  <cp:revision>319</cp:revision>
  <cp:lastPrinted>2015-03-27T16:21:12Z</cp:lastPrinted>
  <dcterms:created xsi:type="dcterms:W3CDTF">2017-05-24T14:38:50Z</dcterms:created>
  <dcterms:modified xsi:type="dcterms:W3CDTF">2017-10-18T17:12:31Z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emplate">
    <vt:lpwstr>EYPresentationWideScreen</vt:lpwstr>
  </property>
  <property fmtid="{D5CDD505-2E9C-101B-9397-08002B2CF9AE}" pid="4" name="VersionTemplate">
    <vt:lpwstr>15JUN16_SZo_v1</vt:lpwstr>
  </property>
</Properties>
</file>