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handoutMasterIdLst>
    <p:handoutMasterId r:id="rId14"/>
  </p:handoutMasterIdLst>
  <p:sldIdLst>
    <p:sldId id="321" r:id="rId2"/>
    <p:sldId id="306" r:id="rId3"/>
    <p:sldId id="307" r:id="rId4"/>
    <p:sldId id="308" r:id="rId5"/>
    <p:sldId id="309" r:id="rId6"/>
    <p:sldId id="310" r:id="rId7"/>
    <p:sldId id="311" r:id="rId8"/>
    <p:sldId id="313" r:id="rId9"/>
    <p:sldId id="312" r:id="rId10"/>
    <p:sldId id="314" r:id="rId11"/>
    <p:sldId id="275" r:id="rId1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04"/>
  </p:normalViewPr>
  <p:slideViewPr>
    <p:cSldViewPr snapToGrid="0" snapToObjects="1">
      <p:cViewPr varScale="1">
        <p:scale>
          <a:sx n="115" d="100"/>
          <a:sy n="115" d="100"/>
        </p:scale>
        <p:origin x="1530" y="114"/>
      </p:cViewPr>
      <p:guideLst>
        <p:guide orient="horz" pos="4020"/>
        <p:guide pos="2880"/>
      </p:guideLst>
    </p:cSldViewPr>
  </p:slideViewPr>
  <p:notesTextViewPr>
    <p:cViewPr>
      <p:scale>
        <a:sx n="1" d="1"/>
        <a:sy n="1" d="1"/>
      </p:scale>
      <p:origin x="0" y="0"/>
    </p:cViewPr>
  </p:notesTextViewPr>
  <p:sorterViewPr>
    <p:cViewPr>
      <p:scale>
        <a:sx n="100" d="100"/>
        <a:sy n="100" d="100"/>
      </p:scale>
      <p:origin x="0" y="-6102"/>
    </p:cViewPr>
  </p:sorterViewPr>
  <p:notesViewPr>
    <p:cSldViewPr snapToGrid="0" snapToObjects="1">
      <p:cViewPr varScale="1">
        <p:scale>
          <a:sx n="121" d="100"/>
          <a:sy n="121" d="100"/>
        </p:scale>
        <p:origin x="3112" y="16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56A77D7-6200-7347-B421-0AD1E2137B5A}" type="datetimeFigureOut">
              <a:rPr lang="fr-FR" smtClean="0"/>
              <a:t>02/11/2017</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04F6F48-827B-E540-AB5C-54933F8F5166}" type="slidenum">
              <a:rPr lang="fr-FR" smtClean="0"/>
              <a:t>‹#›</a:t>
            </a:fld>
            <a:endParaRPr lang="fr-FR"/>
          </a:p>
        </p:txBody>
      </p:sp>
    </p:spTree>
    <p:extLst>
      <p:ext uri="{BB962C8B-B14F-4D97-AF65-F5344CB8AC3E}">
        <p14:creationId xmlns:p14="http://schemas.microsoft.com/office/powerpoint/2010/main" val="5009518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1CCEF5-D6F9-DB48-A35A-E9773F1EACA4}" type="datetimeFigureOut">
              <a:rPr lang="fr-FR" smtClean="0"/>
              <a:t>02/11/2017</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DABC64-EDDB-9742-8DDF-61BF26222BDD}" type="slidenum">
              <a:rPr lang="fr-FR" smtClean="0"/>
              <a:t>‹#›</a:t>
            </a:fld>
            <a:endParaRPr lang="fr-FR"/>
          </a:p>
        </p:txBody>
      </p:sp>
    </p:spTree>
    <p:extLst>
      <p:ext uri="{BB962C8B-B14F-4D97-AF65-F5344CB8AC3E}">
        <p14:creationId xmlns:p14="http://schemas.microsoft.com/office/powerpoint/2010/main" val="2111834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pen_slide">
    <p:spTree>
      <p:nvGrpSpPr>
        <p:cNvPr id="1" name=""/>
        <p:cNvGrpSpPr/>
        <p:nvPr/>
      </p:nvGrpSpPr>
      <p:grpSpPr>
        <a:xfrm>
          <a:off x="0" y="0"/>
          <a:ext cx="0" cy="0"/>
          <a:chOff x="0" y="0"/>
          <a:chExt cx="0" cy="0"/>
        </a:xfrm>
      </p:grpSpPr>
      <p:pic>
        <p:nvPicPr>
          <p:cNvPr id="4" name="Image 3"/>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4000" cy="6866021"/>
          </a:xfrm>
          <a:prstGeom prst="rect">
            <a:avLst/>
          </a:prstGeom>
        </p:spPr>
      </p:pic>
      <p:sp>
        <p:nvSpPr>
          <p:cNvPr id="2" name="Title 1"/>
          <p:cNvSpPr>
            <a:spLocks noGrp="1"/>
          </p:cNvSpPr>
          <p:nvPr>
            <p:ph type="ctrTitle" hasCustomPrompt="1"/>
          </p:nvPr>
        </p:nvSpPr>
        <p:spPr>
          <a:xfrm>
            <a:off x="395293" y="1645579"/>
            <a:ext cx="8092123" cy="1660594"/>
          </a:xfrm>
          <a:prstGeom prst="rect">
            <a:avLst/>
          </a:prstGeom>
        </p:spPr>
        <p:txBody>
          <a:bodyPr anchor="b">
            <a:normAutofit/>
          </a:bodyPr>
          <a:lstStyle>
            <a:lvl1pPr algn="l">
              <a:lnSpc>
                <a:spcPct val="100000"/>
              </a:lnSpc>
              <a:defRPr sz="3600" b="1" i="0" baseline="0">
                <a:solidFill>
                  <a:schemeClr val="bg1"/>
                </a:solidFill>
                <a:latin typeface="Montserrat Semi" charset="0"/>
                <a:ea typeface="Montserrat Semi" charset="0"/>
                <a:cs typeface="Montserrat Semi" charset="0"/>
              </a:defRPr>
            </a:lvl1pPr>
          </a:lstStyle>
          <a:p>
            <a:r>
              <a:rPr lang="fr-FR" dirty="0" err="1" smtClean="0"/>
              <a:t>Here</a:t>
            </a:r>
            <a:r>
              <a:rPr lang="fr-FR" dirty="0" smtClean="0"/>
              <a:t> </a:t>
            </a:r>
            <a:r>
              <a:rPr lang="fr-FR" dirty="0" err="1" smtClean="0"/>
              <a:t>your</a:t>
            </a:r>
            <a:r>
              <a:rPr lang="fr-FR" dirty="0" smtClean="0"/>
              <a:t> </a:t>
            </a:r>
            <a:r>
              <a:rPr lang="fr-FR" dirty="0" err="1" smtClean="0"/>
              <a:t>title</a:t>
            </a:r>
            <a:r>
              <a:rPr lang="fr-FR" dirty="0" smtClean="0"/>
              <a:t/>
            </a:r>
            <a:br>
              <a:rPr lang="fr-FR" dirty="0" smtClean="0"/>
            </a:br>
            <a:r>
              <a:rPr lang="fr-FR" dirty="0" smtClean="0"/>
              <a:t>2 </a:t>
            </a:r>
            <a:r>
              <a:rPr lang="fr-FR" dirty="0" err="1" smtClean="0"/>
              <a:t>lines</a:t>
            </a:r>
            <a:r>
              <a:rPr lang="fr-FR" dirty="0" smtClean="0"/>
              <a:t> maximum</a:t>
            </a:r>
            <a:endParaRPr lang="en-US" dirty="0"/>
          </a:p>
        </p:txBody>
      </p:sp>
      <p:sp>
        <p:nvSpPr>
          <p:cNvPr id="3" name="Subtitle 2"/>
          <p:cNvSpPr>
            <a:spLocks noGrp="1"/>
          </p:cNvSpPr>
          <p:nvPr>
            <p:ph type="subTitle" idx="1" hasCustomPrompt="1"/>
          </p:nvPr>
        </p:nvSpPr>
        <p:spPr>
          <a:xfrm>
            <a:off x="395288" y="3904449"/>
            <a:ext cx="8092127" cy="1655762"/>
          </a:xfrm>
          <a:prstGeom prst="rect">
            <a:avLst/>
          </a:prstGeom>
        </p:spPr>
        <p:txBody>
          <a:bodyPr>
            <a:normAutofit/>
          </a:bodyPr>
          <a:lstStyle>
            <a:lvl1pPr marL="0" indent="0" algn="l">
              <a:buNone/>
              <a:defRPr sz="1100" b="0" i="0" baseline="0">
                <a:solidFill>
                  <a:schemeClr val="bg1"/>
                </a:solidFill>
                <a:latin typeface="Montserrat Light" charset="0"/>
                <a:ea typeface="Montserrat Light" charset="0"/>
                <a:cs typeface="Montserrat Light" charset="0"/>
              </a:defRPr>
            </a:lvl1pPr>
            <a:lvl2pPr marL="457195" indent="0" algn="ctr">
              <a:buNone/>
              <a:defRPr sz="2000"/>
            </a:lvl2pPr>
            <a:lvl3pPr marL="914390" indent="0" algn="ctr">
              <a:buNone/>
              <a:defRPr sz="1800"/>
            </a:lvl3pPr>
            <a:lvl4pPr marL="1371586" indent="0" algn="ctr">
              <a:buNone/>
              <a:defRPr sz="1600"/>
            </a:lvl4pPr>
            <a:lvl5pPr marL="1828781" indent="0" algn="ctr">
              <a:buNone/>
              <a:defRPr sz="1600"/>
            </a:lvl5pPr>
            <a:lvl6pPr marL="2285975" indent="0" algn="ctr">
              <a:buNone/>
              <a:defRPr sz="1600"/>
            </a:lvl6pPr>
            <a:lvl7pPr marL="2743170" indent="0" algn="ctr">
              <a:buNone/>
              <a:defRPr sz="1600"/>
            </a:lvl7pPr>
            <a:lvl8pPr marL="3200366" indent="0" algn="ctr">
              <a:buNone/>
              <a:defRPr sz="1600"/>
            </a:lvl8pPr>
            <a:lvl9pPr marL="3657561" indent="0" algn="ctr">
              <a:buNone/>
              <a:defRPr sz="1600"/>
            </a:lvl9pPr>
          </a:lstStyle>
          <a:p>
            <a:r>
              <a:rPr lang="fr-FR" dirty="0" err="1" smtClean="0"/>
              <a:t>Lorem</a:t>
            </a:r>
            <a:r>
              <a:rPr lang="fr-FR" dirty="0" smtClean="0"/>
              <a:t> </a:t>
            </a:r>
            <a:r>
              <a:rPr lang="fr-FR" dirty="0" err="1" smtClean="0"/>
              <a:t>ispum</a:t>
            </a:r>
            <a:r>
              <a:rPr lang="fr-FR" dirty="0" smtClean="0"/>
              <a:t> </a:t>
            </a:r>
            <a:r>
              <a:rPr lang="fr-FR" dirty="0" err="1" smtClean="0"/>
              <a:t>dolor</a:t>
            </a:r>
            <a:r>
              <a:rPr lang="fr-FR" dirty="0" smtClean="0"/>
              <a:t> </a:t>
            </a:r>
            <a:r>
              <a:rPr lang="fr-FR" dirty="0" err="1" smtClean="0"/>
              <a:t>sit</a:t>
            </a:r>
            <a:r>
              <a:rPr lang="fr-FR" dirty="0" smtClean="0"/>
              <a:t> </a:t>
            </a:r>
            <a:r>
              <a:rPr lang="fr-FR" dirty="0" err="1" smtClean="0"/>
              <a:t>amet</a:t>
            </a:r>
            <a:endParaRPr lang="en-US" dirty="0"/>
          </a:p>
        </p:txBody>
      </p:sp>
      <p:cxnSp>
        <p:nvCxnSpPr>
          <p:cNvPr id="15" name="Connecteur droit 14"/>
          <p:cNvCxnSpPr/>
          <p:nvPr userDrawn="1"/>
        </p:nvCxnSpPr>
        <p:spPr>
          <a:xfrm>
            <a:off x="503238" y="3562445"/>
            <a:ext cx="26073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Subtitle 2"/>
          <p:cNvSpPr txBox="1">
            <a:spLocks/>
          </p:cNvSpPr>
          <p:nvPr userDrawn="1"/>
        </p:nvSpPr>
        <p:spPr>
          <a:xfrm>
            <a:off x="6100312" y="6281531"/>
            <a:ext cx="2495053" cy="436618"/>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100" b="0" i="0" kern="1200" baseline="0">
                <a:solidFill>
                  <a:schemeClr val="bg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fr-FR" sz="1100" b="0" i="0" kern="1200" spc="50" baseline="0" dirty="0" err="1" smtClean="0">
                <a:latin typeface="Montserrat" charset="0"/>
                <a:ea typeface="Montserrat" charset="0"/>
                <a:cs typeface="Montserrat" charset="0"/>
              </a:rPr>
              <a:t>suschem</a:t>
            </a:r>
            <a:r>
              <a:rPr lang="fr-FR" sz="1100" b="0" i="0" kern="1200" spc="50" baseline="0" dirty="0" err="1" smtClean="0">
                <a:latin typeface="Montserrat Ultra Light" charset="0"/>
                <a:ea typeface="Montserrat Ultra Light" charset="0"/>
                <a:cs typeface="Montserrat Ultra Light" charset="0"/>
              </a:rPr>
              <a:t>.org</a:t>
            </a:r>
            <a:endParaRPr lang="en-US" sz="1100" b="0" i="0" kern="1200" spc="50" baseline="0" dirty="0">
              <a:latin typeface="Montserrat Ultra Light" charset="0"/>
              <a:ea typeface="Montserrat Ultra Light" charset="0"/>
              <a:cs typeface="Montserrat Ultra Light" charset="0"/>
            </a:endParaRPr>
          </a:p>
        </p:txBody>
      </p:sp>
      <p:sp>
        <p:nvSpPr>
          <p:cNvPr id="5" name="ZoneTexte 4"/>
          <p:cNvSpPr txBox="1"/>
          <p:nvPr userDrawn="1"/>
        </p:nvSpPr>
        <p:spPr>
          <a:xfrm>
            <a:off x="6785811" y="-1540042"/>
            <a:ext cx="914400" cy="914400"/>
          </a:xfrm>
          <a:prstGeom prst="rect">
            <a:avLst/>
          </a:prstGeom>
        </p:spPr>
        <p:txBody>
          <a:bodyPr vert="horz" wrap="none" lIns="91440" tIns="45720" rIns="91440" bIns="45720" rtlCol="0" anchor="b">
            <a:normAutofit/>
          </a:bodyPr>
          <a:lstStyle/>
          <a:p>
            <a:endParaRPr lang="fr-FR" sz="1000" dirty="0" smtClean="0"/>
          </a:p>
        </p:txBody>
      </p:sp>
      <p:sp>
        <p:nvSpPr>
          <p:cNvPr id="6" name="ZoneTexte 5"/>
          <p:cNvSpPr txBox="1"/>
          <p:nvPr userDrawn="1"/>
        </p:nvSpPr>
        <p:spPr>
          <a:xfrm>
            <a:off x="5669280" y="-3730752"/>
            <a:ext cx="914400" cy="914400"/>
          </a:xfrm>
          <a:prstGeom prst="rect">
            <a:avLst/>
          </a:prstGeom>
        </p:spPr>
        <p:txBody>
          <a:bodyPr vert="horz" wrap="none" lIns="91440" tIns="45720" rIns="91440" bIns="45720" rtlCol="0" anchor="b">
            <a:normAutofit/>
          </a:bodyPr>
          <a:lstStyle/>
          <a:p>
            <a:endParaRPr lang="fr-FR" sz="1000" dirty="0" smtClean="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18712" y="395597"/>
            <a:ext cx="1819782" cy="854385"/>
          </a:xfrm>
          <a:prstGeom prst="rect">
            <a:avLst/>
          </a:prstGeom>
        </p:spPr>
      </p:pic>
    </p:spTree>
    <p:extLst>
      <p:ext uri="{BB962C8B-B14F-4D97-AF65-F5344CB8AC3E}">
        <p14:creationId xmlns:p14="http://schemas.microsoft.com/office/powerpoint/2010/main" val="49925989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content+image/graph">
    <p:spTree>
      <p:nvGrpSpPr>
        <p:cNvPr id="1" name=""/>
        <p:cNvGrpSpPr/>
        <p:nvPr/>
      </p:nvGrpSpPr>
      <p:grpSpPr>
        <a:xfrm>
          <a:off x="0" y="0"/>
          <a:ext cx="0" cy="0"/>
          <a:chOff x="0" y="0"/>
          <a:chExt cx="0" cy="0"/>
        </a:xfrm>
      </p:grpSpPr>
      <p:sp>
        <p:nvSpPr>
          <p:cNvPr id="11" name="Espace réservé du texte 10"/>
          <p:cNvSpPr>
            <a:spLocks noGrp="1"/>
          </p:cNvSpPr>
          <p:nvPr>
            <p:ph type="body" sz="quarter" idx="12"/>
          </p:nvPr>
        </p:nvSpPr>
        <p:spPr>
          <a:xfrm>
            <a:off x="4609389" y="2662988"/>
            <a:ext cx="3990865" cy="3179013"/>
          </a:xfrm>
        </p:spPr>
        <p:txBody>
          <a:bodyPr>
            <a:normAutofit/>
          </a:bodyPr>
          <a:lstStyle>
            <a:lvl1pPr>
              <a:defRPr sz="1400">
                <a:solidFill>
                  <a:schemeClr val="tx2"/>
                </a:solidFill>
              </a:defRPr>
            </a:lvl1pPr>
            <a:lvl2pPr>
              <a:defRPr sz="1400">
                <a:solidFill>
                  <a:schemeClr val="tx2"/>
                </a:solidFill>
              </a:defRPr>
            </a:lvl2pPr>
            <a:lvl3pPr>
              <a:defRPr sz="1400">
                <a:solidFill>
                  <a:schemeClr val="tx2"/>
                </a:solidFill>
              </a:defRPr>
            </a:lvl3pPr>
            <a:lvl4pPr>
              <a:defRPr sz="1400">
                <a:solidFill>
                  <a:schemeClr val="tx2"/>
                </a:solidFill>
              </a:defRPr>
            </a:lvl4pPr>
            <a:lvl5pPr>
              <a:defRPr sz="140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sp>
        <p:nvSpPr>
          <p:cNvPr id="12" name="ZoneTexte 11"/>
          <p:cNvSpPr txBox="1"/>
          <p:nvPr userDrawn="1"/>
        </p:nvSpPr>
        <p:spPr>
          <a:xfrm>
            <a:off x="-2639832" y="636104"/>
            <a:ext cx="914400" cy="914400"/>
          </a:xfrm>
          <a:prstGeom prst="rect">
            <a:avLst/>
          </a:prstGeom>
        </p:spPr>
        <p:txBody>
          <a:bodyPr vert="horz" wrap="none" lIns="91440" tIns="45720" rIns="91440" bIns="45720" rtlCol="0" anchor="b">
            <a:normAutofit/>
          </a:bodyPr>
          <a:lstStyle/>
          <a:p>
            <a:endParaRPr lang="fr-FR" sz="1800" dirty="0" smtClean="0"/>
          </a:p>
        </p:txBody>
      </p:sp>
      <p:sp>
        <p:nvSpPr>
          <p:cNvPr id="4" name="Espace réservé pour une image  3"/>
          <p:cNvSpPr>
            <a:spLocks noGrp="1"/>
          </p:cNvSpPr>
          <p:nvPr>
            <p:ph type="pic" sz="quarter" idx="13"/>
          </p:nvPr>
        </p:nvSpPr>
        <p:spPr>
          <a:xfrm>
            <a:off x="417778" y="2662988"/>
            <a:ext cx="3841418" cy="3179013"/>
          </a:xfrm>
        </p:spPr>
        <p:txBody>
          <a:bodyPr>
            <a:normAutofit/>
          </a:bodyPr>
          <a:lstStyle>
            <a:lvl1pPr>
              <a:defRPr sz="1400">
                <a:solidFill>
                  <a:schemeClr val="tx2"/>
                </a:solidFill>
              </a:defRPr>
            </a:lvl1pPr>
          </a:lstStyle>
          <a:p>
            <a:r>
              <a:rPr lang="en-US" smtClean="0"/>
              <a:t>Click icon to add picture</a:t>
            </a:r>
            <a:endParaRPr lang="fr-FR" dirty="0"/>
          </a:p>
        </p:txBody>
      </p:sp>
      <p:sp>
        <p:nvSpPr>
          <p:cNvPr id="16" name="Espace réservé de la date 15"/>
          <p:cNvSpPr>
            <a:spLocks noGrp="1"/>
          </p:cNvSpPr>
          <p:nvPr>
            <p:ph type="dt" sz="half" idx="14"/>
          </p:nvPr>
        </p:nvSpPr>
        <p:spPr/>
        <p:txBody>
          <a:bodyPr/>
          <a:lstStyle/>
          <a:p>
            <a:fld id="{BECA2720-7D44-E44C-9E27-BCFF559B9905}" type="datetime3">
              <a:rPr lang="fr-BE" smtClean="0"/>
              <a:pPr/>
              <a:t>02/11/2017</a:t>
            </a:fld>
            <a:endParaRPr lang="fr-FR" dirty="0"/>
          </a:p>
        </p:txBody>
      </p:sp>
      <p:sp>
        <p:nvSpPr>
          <p:cNvPr id="17" name="Espace réservé du pied de page 16"/>
          <p:cNvSpPr>
            <a:spLocks noGrp="1"/>
          </p:cNvSpPr>
          <p:nvPr>
            <p:ph type="ftr" sz="quarter" idx="15"/>
          </p:nvPr>
        </p:nvSpPr>
        <p:spPr/>
        <p:txBody>
          <a:bodyPr/>
          <a:lstStyle/>
          <a:p>
            <a:r>
              <a:rPr lang="fr-FR" b="1" smtClean="0">
                <a:solidFill>
                  <a:schemeClr val="tx1"/>
                </a:solidFill>
                <a:latin typeface="Montserrat Semi" charset="0"/>
                <a:ea typeface="Montserrat Semi" charset="0"/>
                <a:cs typeface="Montserrat Semi" charset="0"/>
              </a:rPr>
              <a:t>SUSCHEM</a:t>
            </a:r>
            <a:r>
              <a:rPr lang="fr-FR" smtClean="0"/>
              <a:t> – Presentation title</a:t>
            </a:r>
            <a:endParaRPr lang="fr-FR" dirty="0"/>
          </a:p>
        </p:txBody>
      </p:sp>
      <p:cxnSp>
        <p:nvCxnSpPr>
          <p:cNvPr id="10" name="Connecteur droit 5"/>
          <p:cNvCxnSpPr/>
          <p:nvPr userDrawn="1"/>
        </p:nvCxnSpPr>
        <p:spPr>
          <a:xfrm>
            <a:off x="517545" y="2350640"/>
            <a:ext cx="260736" cy="0"/>
          </a:xfrm>
          <a:prstGeom prst="line">
            <a:avLst/>
          </a:prstGeom>
          <a:ln w="63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4" name="Titre 1"/>
          <p:cNvSpPr>
            <a:spLocks noGrp="1"/>
          </p:cNvSpPr>
          <p:nvPr>
            <p:ph type="title" hasCustomPrompt="1"/>
          </p:nvPr>
        </p:nvSpPr>
        <p:spPr>
          <a:xfrm>
            <a:off x="394755" y="1550504"/>
            <a:ext cx="8205499" cy="663983"/>
          </a:xfrm>
        </p:spPr>
        <p:txBody>
          <a:bodyPr>
            <a:normAutofit/>
          </a:bodyPr>
          <a:lstStyle>
            <a:lvl1pPr>
              <a:defRPr sz="1800" baseline="0"/>
            </a:lvl1pPr>
          </a:lstStyle>
          <a:p>
            <a:r>
              <a:rPr lang="fr-FR" dirty="0" err="1" smtClean="0"/>
              <a:t>Here</a:t>
            </a:r>
            <a:r>
              <a:rPr lang="fr-FR" dirty="0" smtClean="0"/>
              <a:t> </a:t>
            </a:r>
            <a:r>
              <a:rPr lang="fr-FR" dirty="0" err="1" smtClean="0"/>
              <a:t>your</a:t>
            </a:r>
            <a:r>
              <a:rPr lang="fr-FR" dirty="0" smtClean="0"/>
              <a:t> </a:t>
            </a:r>
            <a:r>
              <a:rPr lang="fr-FR" dirty="0" err="1" smtClean="0"/>
              <a:t>title</a:t>
            </a:r>
            <a:r>
              <a:rPr lang="fr-FR" dirty="0" smtClean="0"/>
              <a:t/>
            </a:r>
            <a:br>
              <a:rPr lang="fr-FR" dirty="0" smtClean="0"/>
            </a:br>
            <a:r>
              <a:rPr lang="fr-FR" dirty="0" smtClean="0"/>
              <a:t>2 </a:t>
            </a:r>
            <a:r>
              <a:rPr lang="fr-FR" dirty="0" err="1" smtClean="0"/>
              <a:t>lines</a:t>
            </a:r>
            <a:r>
              <a:rPr lang="fr-FR" dirty="0" smtClean="0"/>
              <a:t> maximum</a:t>
            </a:r>
            <a:endParaRPr lang="fr-FR" dirty="0"/>
          </a:p>
        </p:txBody>
      </p:sp>
    </p:spTree>
    <p:extLst>
      <p:ext uri="{BB962C8B-B14F-4D97-AF65-F5344CB8AC3E}">
        <p14:creationId xmlns:p14="http://schemas.microsoft.com/office/powerpoint/2010/main" val="185738045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content+2_coulors_blocs">
    <p:spTree>
      <p:nvGrpSpPr>
        <p:cNvPr id="1" name=""/>
        <p:cNvGrpSpPr/>
        <p:nvPr/>
      </p:nvGrpSpPr>
      <p:grpSpPr>
        <a:xfrm>
          <a:off x="0" y="0"/>
          <a:ext cx="0" cy="0"/>
          <a:chOff x="0" y="0"/>
          <a:chExt cx="0" cy="0"/>
        </a:xfrm>
      </p:grpSpPr>
      <p:sp>
        <p:nvSpPr>
          <p:cNvPr id="11" name="Espace réservé du texte 10"/>
          <p:cNvSpPr>
            <a:spLocks noGrp="1"/>
          </p:cNvSpPr>
          <p:nvPr>
            <p:ph type="body" sz="quarter" idx="12"/>
          </p:nvPr>
        </p:nvSpPr>
        <p:spPr>
          <a:xfrm>
            <a:off x="395288" y="2662988"/>
            <a:ext cx="3990865" cy="3179013"/>
          </a:xfrm>
        </p:spPr>
        <p:txBody>
          <a:bodyPr>
            <a:normAutofit/>
          </a:bodyPr>
          <a:lstStyle>
            <a:lvl1pPr>
              <a:defRPr sz="1400">
                <a:solidFill>
                  <a:schemeClr val="tx2"/>
                </a:solidFill>
              </a:defRPr>
            </a:lvl1pPr>
            <a:lvl2pPr>
              <a:defRPr sz="1400">
                <a:solidFill>
                  <a:schemeClr val="tx2"/>
                </a:solidFill>
              </a:defRPr>
            </a:lvl2pPr>
            <a:lvl3pPr>
              <a:defRPr sz="1400">
                <a:solidFill>
                  <a:schemeClr val="tx2"/>
                </a:solidFill>
              </a:defRPr>
            </a:lvl3pPr>
            <a:lvl4pPr>
              <a:defRPr sz="1400">
                <a:solidFill>
                  <a:schemeClr val="tx2"/>
                </a:solidFill>
              </a:defRPr>
            </a:lvl4pPr>
            <a:lvl5pPr>
              <a:defRPr sz="140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sp>
        <p:nvSpPr>
          <p:cNvPr id="12" name="ZoneTexte 11"/>
          <p:cNvSpPr txBox="1"/>
          <p:nvPr userDrawn="1"/>
        </p:nvSpPr>
        <p:spPr>
          <a:xfrm>
            <a:off x="-2639832" y="636104"/>
            <a:ext cx="914400" cy="914400"/>
          </a:xfrm>
          <a:prstGeom prst="rect">
            <a:avLst/>
          </a:prstGeom>
        </p:spPr>
        <p:txBody>
          <a:bodyPr vert="horz" wrap="none" lIns="91440" tIns="45720" rIns="91440" bIns="45720" rtlCol="0" anchor="b">
            <a:normAutofit/>
          </a:bodyPr>
          <a:lstStyle/>
          <a:p>
            <a:endParaRPr lang="fr-FR" sz="1800" dirty="0" smtClean="0"/>
          </a:p>
        </p:txBody>
      </p:sp>
      <p:sp>
        <p:nvSpPr>
          <p:cNvPr id="16" name="Espace réservé de la date 15"/>
          <p:cNvSpPr>
            <a:spLocks noGrp="1"/>
          </p:cNvSpPr>
          <p:nvPr>
            <p:ph type="dt" sz="half" idx="14"/>
          </p:nvPr>
        </p:nvSpPr>
        <p:spPr/>
        <p:txBody>
          <a:bodyPr/>
          <a:lstStyle/>
          <a:p>
            <a:fld id="{BECA2720-7D44-E44C-9E27-BCFF559B9905}" type="datetime3">
              <a:rPr lang="fr-BE" smtClean="0"/>
              <a:pPr/>
              <a:t>02/11/2017</a:t>
            </a:fld>
            <a:endParaRPr lang="fr-FR" dirty="0"/>
          </a:p>
        </p:txBody>
      </p:sp>
      <p:sp>
        <p:nvSpPr>
          <p:cNvPr id="17" name="Espace réservé du pied de page 16"/>
          <p:cNvSpPr>
            <a:spLocks noGrp="1"/>
          </p:cNvSpPr>
          <p:nvPr>
            <p:ph type="ftr" sz="quarter" idx="15"/>
          </p:nvPr>
        </p:nvSpPr>
        <p:spPr/>
        <p:txBody>
          <a:bodyPr/>
          <a:lstStyle/>
          <a:p>
            <a:r>
              <a:rPr lang="fr-FR" b="1" smtClean="0">
                <a:solidFill>
                  <a:schemeClr val="tx1"/>
                </a:solidFill>
                <a:latin typeface="Montserrat Semi" charset="0"/>
                <a:ea typeface="Montserrat Semi" charset="0"/>
                <a:cs typeface="Montserrat Semi" charset="0"/>
              </a:rPr>
              <a:t>SUSCHEM</a:t>
            </a:r>
            <a:r>
              <a:rPr lang="fr-FR" smtClean="0"/>
              <a:t> – Presentation title</a:t>
            </a:r>
            <a:endParaRPr lang="fr-FR" dirty="0"/>
          </a:p>
        </p:txBody>
      </p:sp>
      <p:sp>
        <p:nvSpPr>
          <p:cNvPr id="9" name="Espace réservé du texte 10"/>
          <p:cNvSpPr>
            <a:spLocks noGrp="1"/>
          </p:cNvSpPr>
          <p:nvPr>
            <p:ph type="body" sz="quarter" idx="16" hasCustomPrompt="1"/>
          </p:nvPr>
        </p:nvSpPr>
        <p:spPr>
          <a:xfrm>
            <a:off x="4609389" y="2662988"/>
            <a:ext cx="3990865" cy="1443790"/>
          </a:xfrm>
          <a:solidFill>
            <a:schemeClr val="tx2"/>
          </a:solidFill>
        </p:spPr>
        <p:txBody>
          <a:bodyPr anchor="ctr">
            <a:noAutofit/>
          </a:bodyPr>
          <a:lstStyle>
            <a:lvl1pPr>
              <a:buClr>
                <a:schemeClr val="bg1"/>
              </a:buClr>
              <a:defRPr sz="1400">
                <a:solidFill>
                  <a:schemeClr val="bg1"/>
                </a:solidFill>
              </a:defRPr>
            </a:lvl1pPr>
            <a:lvl2pPr>
              <a:buClr>
                <a:schemeClr val="bg1"/>
              </a:buClr>
              <a:defRPr sz="1400">
                <a:solidFill>
                  <a:schemeClr val="bg1"/>
                </a:solidFill>
              </a:defRPr>
            </a:lvl2pPr>
            <a:lvl3pPr>
              <a:buClr>
                <a:schemeClr val="bg1"/>
              </a:buClr>
              <a:defRPr sz="14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
        <p:nvSpPr>
          <p:cNvPr id="13" name="Espace réservé du texte 10"/>
          <p:cNvSpPr>
            <a:spLocks noGrp="1"/>
          </p:cNvSpPr>
          <p:nvPr>
            <p:ph type="body" sz="quarter" idx="17" hasCustomPrompt="1"/>
          </p:nvPr>
        </p:nvSpPr>
        <p:spPr>
          <a:xfrm>
            <a:off x="4609389" y="4419600"/>
            <a:ext cx="3990865" cy="1422402"/>
          </a:xfrm>
          <a:solidFill>
            <a:schemeClr val="tx2"/>
          </a:solidFill>
        </p:spPr>
        <p:txBody>
          <a:bodyPr anchor="ctr">
            <a:noAutofit/>
          </a:bodyPr>
          <a:lstStyle>
            <a:lvl1pPr>
              <a:buClr>
                <a:schemeClr val="bg1"/>
              </a:buClr>
              <a:defRPr sz="1400">
                <a:solidFill>
                  <a:schemeClr val="bg1"/>
                </a:solidFill>
              </a:defRPr>
            </a:lvl1pPr>
            <a:lvl2pPr>
              <a:buClr>
                <a:schemeClr val="bg1"/>
              </a:buClr>
              <a:defRPr sz="1400">
                <a:solidFill>
                  <a:schemeClr val="bg1"/>
                </a:solidFill>
              </a:defRPr>
            </a:lvl2pPr>
            <a:lvl3pPr>
              <a:buClr>
                <a:schemeClr val="bg1"/>
              </a:buClr>
              <a:defRPr sz="14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cxnSp>
        <p:nvCxnSpPr>
          <p:cNvPr id="10" name="Connecteur droit 5"/>
          <p:cNvCxnSpPr/>
          <p:nvPr userDrawn="1"/>
        </p:nvCxnSpPr>
        <p:spPr>
          <a:xfrm>
            <a:off x="517545" y="2350640"/>
            <a:ext cx="260736" cy="0"/>
          </a:xfrm>
          <a:prstGeom prst="line">
            <a:avLst/>
          </a:prstGeom>
          <a:ln w="63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4" name="Titre 1"/>
          <p:cNvSpPr>
            <a:spLocks noGrp="1"/>
          </p:cNvSpPr>
          <p:nvPr>
            <p:ph type="title" hasCustomPrompt="1"/>
          </p:nvPr>
        </p:nvSpPr>
        <p:spPr>
          <a:xfrm>
            <a:off x="394755" y="1550504"/>
            <a:ext cx="8205499" cy="663983"/>
          </a:xfrm>
        </p:spPr>
        <p:txBody>
          <a:bodyPr>
            <a:normAutofit/>
          </a:bodyPr>
          <a:lstStyle>
            <a:lvl1pPr>
              <a:defRPr sz="1800" baseline="0"/>
            </a:lvl1pPr>
          </a:lstStyle>
          <a:p>
            <a:r>
              <a:rPr lang="fr-FR" dirty="0" err="1" smtClean="0"/>
              <a:t>Here</a:t>
            </a:r>
            <a:r>
              <a:rPr lang="fr-FR" dirty="0" smtClean="0"/>
              <a:t> </a:t>
            </a:r>
            <a:r>
              <a:rPr lang="fr-FR" dirty="0" err="1" smtClean="0"/>
              <a:t>your</a:t>
            </a:r>
            <a:r>
              <a:rPr lang="fr-FR" dirty="0" smtClean="0"/>
              <a:t> </a:t>
            </a:r>
            <a:r>
              <a:rPr lang="fr-FR" dirty="0" err="1" smtClean="0"/>
              <a:t>title</a:t>
            </a:r>
            <a:r>
              <a:rPr lang="fr-FR" dirty="0" smtClean="0"/>
              <a:t/>
            </a:r>
            <a:br>
              <a:rPr lang="fr-FR" dirty="0" smtClean="0"/>
            </a:br>
            <a:r>
              <a:rPr lang="fr-FR" dirty="0" smtClean="0"/>
              <a:t>2 </a:t>
            </a:r>
            <a:r>
              <a:rPr lang="fr-FR" dirty="0" err="1" smtClean="0"/>
              <a:t>lines</a:t>
            </a:r>
            <a:r>
              <a:rPr lang="fr-FR" dirty="0" smtClean="0"/>
              <a:t> maximum</a:t>
            </a:r>
            <a:endParaRPr lang="fr-FR" dirty="0"/>
          </a:p>
        </p:txBody>
      </p:sp>
    </p:spTree>
    <p:extLst>
      <p:ext uri="{BB962C8B-B14F-4D97-AF65-F5344CB8AC3E}">
        <p14:creationId xmlns:p14="http://schemas.microsoft.com/office/powerpoint/2010/main" val="164406075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Title+2_contents">
    <p:spTree>
      <p:nvGrpSpPr>
        <p:cNvPr id="1" name=""/>
        <p:cNvGrpSpPr/>
        <p:nvPr/>
      </p:nvGrpSpPr>
      <p:grpSpPr>
        <a:xfrm>
          <a:off x="0" y="0"/>
          <a:ext cx="0" cy="0"/>
          <a:chOff x="0" y="0"/>
          <a:chExt cx="0" cy="0"/>
        </a:xfrm>
      </p:grpSpPr>
      <p:sp>
        <p:nvSpPr>
          <p:cNvPr id="11" name="Espace réservé du texte 10"/>
          <p:cNvSpPr>
            <a:spLocks noGrp="1"/>
          </p:cNvSpPr>
          <p:nvPr>
            <p:ph type="body" sz="quarter" idx="12"/>
          </p:nvPr>
        </p:nvSpPr>
        <p:spPr>
          <a:xfrm>
            <a:off x="395288" y="2662988"/>
            <a:ext cx="3990865" cy="3179013"/>
          </a:xfrm>
        </p:spPr>
        <p:txBody>
          <a:bodyPr>
            <a:normAutofit/>
          </a:bodyPr>
          <a:lstStyle>
            <a:lvl1pPr>
              <a:defRPr sz="1400">
                <a:solidFill>
                  <a:schemeClr val="tx2"/>
                </a:solidFill>
              </a:defRPr>
            </a:lvl1pPr>
            <a:lvl2pPr>
              <a:defRPr sz="1400">
                <a:solidFill>
                  <a:schemeClr val="tx2"/>
                </a:solidFill>
              </a:defRPr>
            </a:lvl2pPr>
            <a:lvl3pPr>
              <a:defRPr sz="1400">
                <a:solidFill>
                  <a:schemeClr val="tx2"/>
                </a:solidFill>
              </a:defRPr>
            </a:lvl3pPr>
            <a:lvl4pPr>
              <a:defRPr sz="1400">
                <a:solidFill>
                  <a:schemeClr val="tx2"/>
                </a:solidFill>
              </a:defRPr>
            </a:lvl4pPr>
            <a:lvl5pPr>
              <a:defRPr sz="140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sp>
        <p:nvSpPr>
          <p:cNvPr id="12" name="ZoneTexte 11"/>
          <p:cNvSpPr txBox="1"/>
          <p:nvPr userDrawn="1"/>
        </p:nvSpPr>
        <p:spPr>
          <a:xfrm>
            <a:off x="-2639832" y="636104"/>
            <a:ext cx="914400" cy="914400"/>
          </a:xfrm>
          <a:prstGeom prst="rect">
            <a:avLst/>
          </a:prstGeom>
        </p:spPr>
        <p:txBody>
          <a:bodyPr vert="horz" wrap="none" lIns="91440" tIns="45720" rIns="91440" bIns="45720" rtlCol="0" anchor="b">
            <a:normAutofit/>
          </a:bodyPr>
          <a:lstStyle/>
          <a:p>
            <a:endParaRPr lang="fr-FR" sz="1800" dirty="0" smtClean="0"/>
          </a:p>
        </p:txBody>
      </p:sp>
      <p:sp>
        <p:nvSpPr>
          <p:cNvPr id="16" name="Espace réservé de la date 15"/>
          <p:cNvSpPr>
            <a:spLocks noGrp="1"/>
          </p:cNvSpPr>
          <p:nvPr>
            <p:ph type="dt" sz="half" idx="14"/>
          </p:nvPr>
        </p:nvSpPr>
        <p:spPr/>
        <p:txBody>
          <a:bodyPr/>
          <a:lstStyle/>
          <a:p>
            <a:fld id="{BECA2720-7D44-E44C-9E27-BCFF559B9905}" type="datetime3">
              <a:rPr lang="fr-BE" smtClean="0"/>
              <a:pPr/>
              <a:t>02/11/2017</a:t>
            </a:fld>
            <a:endParaRPr lang="fr-FR" dirty="0"/>
          </a:p>
        </p:txBody>
      </p:sp>
      <p:sp>
        <p:nvSpPr>
          <p:cNvPr id="17" name="Espace réservé du pied de page 16"/>
          <p:cNvSpPr>
            <a:spLocks noGrp="1"/>
          </p:cNvSpPr>
          <p:nvPr>
            <p:ph type="ftr" sz="quarter" idx="15"/>
          </p:nvPr>
        </p:nvSpPr>
        <p:spPr/>
        <p:txBody>
          <a:bodyPr/>
          <a:lstStyle/>
          <a:p>
            <a:r>
              <a:rPr lang="fr-FR" b="1" smtClean="0">
                <a:solidFill>
                  <a:schemeClr val="tx1"/>
                </a:solidFill>
                <a:latin typeface="Montserrat Semi" charset="0"/>
                <a:ea typeface="Montserrat Semi" charset="0"/>
                <a:cs typeface="Montserrat Semi" charset="0"/>
              </a:rPr>
              <a:t>SUSCHEM</a:t>
            </a:r>
            <a:r>
              <a:rPr lang="fr-FR" smtClean="0"/>
              <a:t> – Presentation title</a:t>
            </a:r>
            <a:endParaRPr lang="fr-FR" dirty="0"/>
          </a:p>
        </p:txBody>
      </p:sp>
      <p:sp>
        <p:nvSpPr>
          <p:cNvPr id="10" name="Espace réservé du texte 10"/>
          <p:cNvSpPr>
            <a:spLocks noGrp="1"/>
          </p:cNvSpPr>
          <p:nvPr>
            <p:ph type="body" sz="quarter" idx="16"/>
          </p:nvPr>
        </p:nvSpPr>
        <p:spPr>
          <a:xfrm>
            <a:off x="4609389" y="2662988"/>
            <a:ext cx="3990865" cy="3179013"/>
          </a:xfrm>
        </p:spPr>
        <p:txBody>
          <a:bodyPr>
            <a:normAutofit/>
          </a:bodyPr>
          <a:lstStyle>
            <a:lvl1pPr>
              <a:defRPr sz="1400">
                <a:solidFill>
                  <a:schemeClr val="tx2"/>
                </a:solidFill>
              </a:defRPr>
            </a:lvl1pPr>
            <a:lvl2pPr>
              <a:defRPr sz="1400">
                <a:solidFill>
                  <a:schemeClr val="tx2"/>
                </a:solidFill>
              </a:defRPr>
            </a:lvl2pPr>
            <a:lvl3pPr>
              <a:defRPr sz="1400">
                <a:solidFill>
                  <a:schemeClr val="tx2"/>
                </a:solidFill>
              </a:defRPr>
            </a:lvl3pPr>
            <a:lvl4pPr>
              <a:defRPr sz="1400">
                <a:solidFill>
                  <a:schemeClr val="tx2"/>
                </a:solidFill>
              </a:defRPr>
            </a:lvl4pPr>
            <a:lvl5pPr>
              <a:defRPr sz="140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cxnSp>
        <p:nvCxnSpPr>
          <p:cNvPr id="9" name="Connecteur droit 5"/>
          <p:cNvCxnSpPr/>
          <p:nvPr userDrawn="1"/>
        </p:nvCxnSpPr>
        <p:spPr>
          <a:xfrm>
            <a:off x="517545" y="2350640"/>
            <a:ext cx="260736" cy="0"/>
          </a:xfrm>
          <a:prstGeom prst="line">
            <a:avLst/>
          </a:prstGeom>
          <a:ln w="63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3" name="Titre 1"/>
          <p:cNvSpPr>
            <a:spLocks noGrp="1"/>
          </p:cNvSpPr>
          <p:nvPr>
            <p:ph type="title" hasCustomPrompt="1"/>
          </p:nvPr>
        </p:nvSpPr>
        <p:spPr>
          <a:xfrm>
            <a:off x="394755" y="1550504"/>
            <a:ext cx="8205499" cy="663983"/>
          </a:xfrm>
        </p:spPr>
        <p:txBody>
          <a:bodyPr>
            <a:normAutofit/>
          </a:bodyPr>
          <a:lstStyle>
            <a:lvl1pPr>
              <a:defRPr sz="1800" baseline="0"/>
            </a:lvl1pPr>
          </a:lstStyle>
          <a:p>
            <a:r>
              <a:rPr lang="fr-FR" dirty="0" err="1" smtClean="0"/>
              <a:t>Here</a:t>
            </a:r>
            <a:r>
              <a:rPr lang="fr-FR" dirty="0" smtClean="0"/>
              <a:t> </a:t>
            </a:r>
            <a:r>
              <a:rPr lang="fr-FR" dirty="0" err="1" smtClean="0"/>
              <a:t>your</a:t>
            </a:r>
            <a:r>
              <a:rPr lang="fr-FR" dirty="0" smtClean="0"/>
              <a:t> </a:t>
            </a:r>
            <a:r>
              <a:rPr lang="fr-FR" dirty="0" err="1" smtClean="0"/>
              <a:t>title</a:t>
            </a:r>
            <a:r>
              <a:rPr lang="fr-FR" dirty="0" smtClean="0"/>
              <a:t/>
            </a:r>
            <a:br>
              <a:rPr lang="fr-FR" dirty="0" smtClean="0"/>
            </a:br>
            <a:r>
              <a:rPr lang="fr-FR" dirty="0" smtClean="0"/>
              <a:t>2 </a:t>
            </a:r>
            <a:r>
              <a:rPr lang="fr-FR" dirty="0" err="1" smtClean="0"/>
              <a:t>lines</a:t>
            </a:r>
            <a:r>
              <a:rPr lang="fr-FR" dirty="0" smtClean="0"/>
              <a:t> maximum</a:t>
            </a:r>
            <a:endParaRPr lang="fr-FR" dirty="0"/>
          </a:p>
        </p:txBody>
      </p:sp>
    </p:spTree>
    <p:extLst>
      <p:ext uri="{BB962C8B-B14F-4D97-AF65-F5344CB8AC3E}">
        <p14:creationId xmlns:p14="http://schemas.microsoft.com/office/powerpoint/2010/main" val="170622184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Title + 2 images ">
    <p:spTree>
      <p:nvGrpSpPr>
        <p:cNvPr id="1" name=""/>
        <p:cNvGrpSpPr/>
        <p:nvPr/>
      </p:nvGrpSpPr>
      <p:grpSpPr>
        <a:xfrm>
          <a:off x="0" y="0"/>
          <a:ext cx="0" cy="0"/>
          <a:chOff x="0" y="0"/>
          <a:chExt cx="0" cy="0"/>
        </a:xfrm>
      </p:grpSpPr>
      <p:sp>
        <p:nvSpPr>
          <p:cNvPr id="12" name="ZoneTexte 11"/>
          <p:cNvSpPr txBox="1"/>
          <p:nvPr userDrawn="1"/>
        </p:nvSpPr>
        <p:spPr>
          <a:xfrm>
            <a:off x="-2639832" y="636104"/>
            <a:ext cx="914400" cy="914400"/>
          </a:xfrm>
          <a:prstGeom prst="rect">
            <a:avLst/>
          </a:prstGeom>
        </p:spPr>
        <p:txBody>
          <a:bodyPr vert="horz" wrap="none" lIns="91440" tIns="45720" rIns="91440" bIns="45720" rtlCol="0" anchor="b">
            <a:normAutofit/>
          </a:bodyPr>
          <a:lstStyle/>
          <a:p>
            <a:endParaRPr lang="fr-FR" sz="1800" dirty="0" smtClean="0"/>
          </a:p>
        </p:txBody>
      </p:sp>
      <p:sp>
        <p:nvSpPr>
          <p:cNvPr id="16" name="Espace réservé de la date 15"/>
          <p:cNvSpPr>
            <a:spLocks noGrp="1"/>
          </p:cNvSpPr>
          <p:nvPr>
            <p:ph type="dt" sz="half" idx="14"/>
          </p:nvPr>
        </p:nvSpPr>
        <p:spPr/>
        <p:txBody>
          <a:bodyPr/>
          <a:lstStyle/>
          <a:p>
            <a:fld id="{BECA2720-7D44-E44C-9E27-BCFF559B9905}" type="datetime3">
              <a:rPr lang="fr-BE" smtClean="0"/>
              <a:pPr/>
              <a:t>02/11/2017</a:t>
            </a:fld>
            <a:endParaRPr lang="fr-FR" dirty="0"/>
          </a:p>
        </p:txBody>
      </p:sp>
      <p:sp>
        <p:nvSpPr>
          <p:cNvPr id="17" name="Espace réservé du pied de page 16"/>
          <p:cNvSpPr>
            <a:spLocks noGrp="1"/>
          </p:cNvSpPr>
          <p:nvPr>
            <p:ph type="ftr" sz="quarter" idx="15"/>
          </p:nvPr>
        </p:nvSpPr>
        <p:spPr/>
        <p:txBody>
          <a:bodyPr/>
          <a:lstStyle/>
          <a:p>
            <a:r>
              <a:rPr lang="fr-FR" b="1" smtClean="0">
                <a:solidFill>
                  <a:schemeClr val="tx1"/>
                </a:solidFill>
                <a:latin typeface="Montserrat Semi" charset="0"/>
                <a:ea typeface="Montserrat Semi" charset="0"/>
                <a:cs typeface="Montserrat Semi" charset="0"/>
              </a:rPr>
              <a:t>SUSCHEM</a:t>
            </a:r>
            <a:r>
              <a:rPr lang="fr-FR" smtClean="0"/>
              <a:t> – Presentation title</a:t>
            </a:r>
            <a:endParaRPr lang="fr-FR" dirty="0"/>
          </a:p>
        </p:txBody>
      </p:sp>
      <p:sp>
        <p:nvSpPr>
          <p:cNvPr id="4" name="Espace réservé pour une image  3"/>
          <p:cNvSpPr>
            <a:spLocks noGrp="1"/>
          </p:cNvSpPr>
          <p:nvPr>
            <p:ph type="pic" sz="quarter" idx="17"/>
          </p:nvPr>
        </p:nvSpPr>
        <p:spPr>
          <a:xfrm>
            <a:off x="395288" y="2662989"/>
            <a:ext cx="3990975" cy="3179011"/>
          </a:xfrm>
        </p:spPr>
        <p:txBody>
          <a:bodyPr/>
          <a:lstStyle/>
          <a:p>
            <a:r>
              <a:rPr lang="en-US" smtClean="0"/>
              <a:t>Click icon to add picture</a:t>
            </a:r>
            <a:endParaRPr lang="fr-FR"/>
          </a:p>
        </p:txBody>
      </p:sp>
      <p:sp>
        <p:nvSpPr>
          <p:cNvPr id="13" name="Espace réservé pour une image  3"/>
          <p:cNvSpPr>
            <a:spLocks noGrp="1"/>
          </p:cNvSpPr>
          <p:nvPr>
            <p:ph type="pic" sz="quarter" idx="18"/>
          </p:nvPr>
        </p:nvSpPr>
        <p:spPr>
          <a:xfrm>
            <a:off x="4609279" y="2662989"/>
            <a:ext cx="3990975" cy="3179011"/>
          </a:xfrm>
        </p:spPr>
        <p:txBody>
          <a:bodyPr/>
          <a:lstStyle/>
          <a:p>
            <a:r>
              <a:rPr lang="en-US" smtClean="0"/>
              <a:t>Click icon to add picture</a:t>
            </a:r>
            <a:endParaRPr lang="fr-FR"/>
          </a:p>
        </p:txBody>
      </p:sp>
      <p:cxnSp>
        <p:nvCxnSpPr>
          <p:cNvPr id="9" name="Connecteur droit 5"/>
          <p:cNvCxnSpPr/>
          <p:nvPr userDrawn="1"/>
        </p:nvCxnSpPr>
        <p:spPr>
          <a:xfrm>
            <a:off x="517545" y="2350640"/>
            <a:ext cx="260736" cy="0"/>
          </a:xfrm>
          <a:prstGeom prst="line">
            <a:avLst/>
          </a:prstGeom>
          <a:ln w="63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Titre 1"/>
          <p:cNvSpPr>
            <a:spLocks noGrp="1"/>
          </p:cNvSpPr>
          <p:nvPr>
            <p:ph type="title" hasCustomPrompt="1"/>
          </p:nvPr>
        </p:nvSpPr>
        <p:spPr>
          <a:xfrm>
            <a:off x="394755" y="1550504"/>
            <a:ext cx="8205499" cy="663983"/>
          </a:xfrm>
        </p:spPr>
        <p:txBody>
          <a:bodyPr>
            <a:normAutofit/>
          </a:bodyPr>
          <a:lstStyle>
            <a:lvl1pPr>
              <a:defRPr sz="1800" baseline="0"/>
            </a:lvl1pPr>
          </a:lstStyle>
          <a:p>
            <a:r>
              <a:rPr lang="fr-FR" dirty="0" err="1" smtClean="0"/>
              <a:t>Here</a:t>
            </a:r>
            <a:r>
              <a:rPr lang="fr-FR" dirty="0" smtClean="0"/>
              <a:t> </a:t>
            </a:r>
            <a:r>
              <a:rPr lang="fr-FR" dirty="0" err="1" smtClean="0"/>
              <a:t>your</a:t>
            </a:r>
            <a:r>
              <a:rPr lang="fr-FR" dirty="0" smtClean="0"/>
              <a:t> </a:t>
            </a:r>
            <a:r>
              <a:rPr lang="fr-FR" dirty="0" err="1" smtClean="0"/>
              <a:t>title</a:t>
            </a:r>
            <a:r>
              <a:rPr lang="fr-FR" dirty="0" smtClean="0"/>
              <a:t/>
            </a:r>
            <a:br>
              <a:rPr lang="fr-FR" dirty="0" smtClean="0"/>
            </a:br>
            <a:r>
              <a:rPr lang="fr-FR" dirty="0" smtClean="0"/>
              <a:t>2 </a:t>
            </a:r>
            <a:r>
              <a:rPr lang="fr-FR" dirty="0" err="1" smtClean="0"/>
              <a:t>lines</a:t>
            </a:r>
            <a:r>
              <a:rPr lang="fr-FR" dirty="0" smtClean="0"/>
              <a:t> maximum</a:t>
            </a:r>
            <a:endParaRPr lang="fr-FR" dirty="0"/>
          </a:p>
        </p:txBody>
      </p:sp>
    </p:spTree>
    <p:extLst>
      <p:ext uri="{BB962C8B-B14F-4D97-AF65-F5344CB8AC3E}">
        <p14:creationId xmlns:p14="http://schemas.microsoft.com/office/powerpoint/2010/main" val="101052514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image">
    <p:spTree>
      <p:nvGrpSpPr>
        <p:cNvPr id="1" name=""/>
        <p:cNvGrpSpPr/>
        <p:nvPr/>
      </p:nvGrpSpPr>
      <p:grpSpPr>
        <a:xfrm>
          <a:off x="0" y="0"/>
          <a:ext cx="0" cy="0"/>
          <a:chOff x="0" y="0"/>
          <a:chExt cx="0" cy="0"/>
        </a:xfrm>
      </p:grpSpPr>
      <p:sp>
        <p:nvSpPr>
          <p:cNvPr id="12" name="ZoneTexte 11"/>
          <p:cNvSpPr txBox="1"/>
          <p:nvPr userDrawn="1"/>
        </p:nvSpPr>
        <p:spPr>
          <a:xfrm>
            <a:off x="-2639832" y="636104"/>
            <a:ext cx="914400" cy="914400"/>
          </a:xfrm>
          <a:prstGeom prst="rect">
            <a:avLst/>
          </a:prstGeom>
        </p:spPr>
        <p:txBody>
          <a:bodyPr vert="horz" wrap="none" lIns="91440" tIns="45720" rIns="91440" bIns="45720" rtlCol="0" anchor="b">
            <a:normAutofit/>
          </a:bodyPr>
          <a:lstStyle/>
          <a:p>
            <a:endParaRPr lang="fr-FR" sz="1800" dirty="0" smtClean="0"/>
          </a:p>
        </p:txBody>
      </p:sp>
      <p:sp>
        <p:nvSpPr>
          <p:cNvPr id="20" name="Espace réservé pour une image  19"/>
          <p:cNvSpPr>
            <a:spLocks noGrp="1"/>
          </p:cNvSpPr>
          <p:nvPr>
            <p:ph type="pic" sz="quarter" idx="10"/>
          </p:nvPr>
        </p:nvSpPr>
        <p:spPr>
          <a:xfrm>
            <a:off x="395288" y="2662988"/>
            <a:ext cx="8204966" cy="3179013"/>
          </a:xfrm>
        </p:spPr>
        <p:txBody>
          <a:bodyPr>
            <a:normAutofit/>
          </a:bodyPr>
          <a:lstStyle>
            <a:lvl1pPr>
              <a:defRPr sz="1400"/>
            </a:lvl1pPr>
          </a:lstStyle>
          <a:p>
            <a:r>
              <a:rPr lang="en-US" smtClean="0"/>
              <a:t>Click icon to add picture</a:t>
            </a:r>
            <a:endParaRPr lang="fr-FR"/>
          </a:p>
        </p:txBody>
      </p:sp>
      <p:sp>
        <p:nvSpPr>
          <p:cNvPr id="22" name="Espace réservé de la date 21"/>
          <p:cNvSpPr>
            <a:spLocks noGrp="1"/>
          </p:cNvSpPr>
          <p:nvPr>
            <p:ph type="dt" sz="half" idx="11"/>
          </p:nvPr>
        </p:nvSpPr>
        <p:spPr/>
        <p:txBody>
          <a:bodyPr/>
          <a:lstStyle/>
          <a:p>
            <a:fld id="{BECA2720-7D44-E44C-9E27-BCFF559B9905}" type="datetime3">
              <a:rPr lang="fr-BE" smtClean="0"/>
              <a:pPr/>
              <a:t>02/11/2017</a:t>
            </a:fld>
            <a:endParaRPr lang="fr-FR" dirty="0"/>
          </a:p>
        </p:txBody>
      </p:sp>
      <p:sp>
        <p:nvSpPr>
          <p:cNvPr id="23" name="Espace réservé du pied de page 22"/>
          <p:cNvSpPr>
            <a:spLocks noGrp="1"/>
          </p:cNvSpPr>
          <p:nvPr>
            <p:ph type="ftr" sz="quarter" idx="12"/>
          </p:nvPr>
        </p:nvSpPr>
        <p:spPr/>
        <p:txBody>
          <a:bodyPr/>
          <a:lstStyle/>
          <a:p>
            <a:r>
              <a:rPr lang="fr-FR" b="1" smtClean="0">
                <a:solidFill>
                  <a:schemeClr val="tx1"/>
                </a:solidFill>
                <a:latin typeface="Montserrat Semi" charset="0"/>
                <a:ea typeface="Montserrat Semi" charset="0"/>
                <a:cs typeface="Montserrat Semi" charset="0"/>
              </a:rPr>
              <a:t>SUSCHEM</a:t>
            </a:r>
            <a:r>
              <a:rPr lang="fr-FR" smtClean="0"/>
              <a:t> – Presentation title</a:t>
            </a:r>
            <a:endParaRPr lang="fr-FR" dirty="0"/>
          </a:p>
        </p:txBody>
      </p:sp>
      <p:cxnSp>
        <p:nvCxnSpPr>
          <p:cNvPr id="8" name="Connecteur droit 5"/>
          <p:cNvCxnSpPr/>
          <p:nvPr userDrawn="1"/>
        </p:nvCxnSpPr>
        <p:spPr>
          <a:xfrm>
            <a:off x="517545" y="2350640"/>
            <a:ext cx="260736" cy="0"/>
          </a:xfrm>
          <a:prstGeom prst="line">
            <a:avLst/>
          </a:prstGeom>
          <a:ln w="6350">
            <a:solidFill>
              <a:schemeClr val="accent6"/>
            </a:solidFill>
          </a:ln>
        </p:spPr>
        <p:style>
          <a:lnRef idx="1">
            <a:schemeClr val="accent1"/>
          </a:lnRef>
          <a:fillRef idx="0">
            <a:schemeClr val="accent1"/>
          </a:fillRef>
          <a:effectRef idx="0">
            <a:schemeClr val="accent1"/>
          </a:effectRef>
          <a:fontRef idx="minor">
            <a:schemeClr val="tx1"/>
          </a:fontRef>
        </p:style>
      </p:cxnSp>
      <p:sp>
        <p:nvSpPr>
          <p:cNvPr id="9" name="Titre 1"/>
          <p:cNvSpPr>
            <a:spLocks noGrp="1"/>
          </p:cNvSpPr>
          <p:nvPr>
            <p:ph type="title" hasCustomPrompt="1"/>
          </p:nvPr>
        </p:nvSpPr>
        <p:spPr>
          <a:xfrm>
            <a:off x="394755" y="1550504"/>
            <a:ext cx="8205499" cy="663983"/>
          </a:xfrm>
        </p:spPr>
        <p:txBody>
          <a:bodyPr>
            <a:normAutofit/>
          </a:bodyPr>
          <a:lstStyle>
            <a:lvl1pPr>
              <a:defRPr sz="1800" baseline="0"/>
            </a:lvl1pPr>
          </a:lstStyle>
          <a:p>
            <a:r>
              <a:rPr lang="fr-FR" dirty="0" err="1" smtClean="0"/>
              <a:t>Here</a:t>
            </a:r>
            <a:r>
              <a:rPr lang="fr-FR" dirty="0" smtClean="0"/>
              <a:t> </a:t>
            </a:r>
            <a:r>
              <a:rPr lang="fr-FR" dirty="0" err="1" smtClean="0"/>
              <a:t>your</a:t>
            </a:r>
            <a:r>
              <a:rPr lang="fr-FR" dirty="0" smtClean="0"/>
              <a:t> </a:t>
            </a:r>
            <a:r>
              <a:rPr lang="fr-FR" dirty="0" err="1" smtClean="0"/>
              <a:t>title</a:t>
            </a:r>
            <a:r>
              <a:rPr lang="fr-FR" dirty="0" smtClean="0"/>
              <a:t/>
            </a:r>
            <a:br>
              <a:rPr lang="fr-FR" dirty="0" smtClean="0"/>
            </a:br>
            <a:r>
              <a:rPr lang="fr-FR" dirty="0" smtClean="0"/>
              <a:t>2 </a:t>
            </a:r>
            <a:r>
              <a:rPr lang="fr-FR" dirty="0" err="1" smtClean="0"/>
              <a:t>lines</a:t>
            </a:r>
            <a:r>
              <a:rPr lang="fr-FR" dirty="0" smtClean="0"/>
              <a:t> maximum</a:t>
            </a:r>
            <a:endParaRPr lang="fr-FR" dirty="0"/>
          </a:p>
        </p:txBody>
      </p:sp>
    </p:spTree>
    <p:extLst>
      <p:ext uri="{BB962C8B-B14F-4D97-AF65-F5344CB8AC3E}">
        <p14:creationId xmlns:p14="http://schemas.microsoft.com/office/powerpoint/2010/main" val="193110827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table">
    <p:spTree>
      <p:nvGrpSpPr>
        <p:cNvPr id="1" name=""/>
        <p:cNvGrpSpPr/>
        <p:nvPr/>
      </p:nvGrpSpPr>
      <p:grpSpPr>
        <a:xfrm>
          <a:off x="0" y="0"/>
          <a:ext cx="0" cy="0"/>
          <a:chOff x="0" y="0"/>
          <a:chExt cx="0" cy="0"/>
        </a:xfrm>
      </p:grpSpPr>
      <p:sp>
        <p:nvSpPr>
          <p:cNvPr id="12" name="ZoneTexte 11"/>
          <p:cNvSpPr txBox="1"/>
          <p:nvPr userDrawn="1"/>
        </p:nvSpPr>
        <p:spPr>
          <a:xfrm>
            <a:off x="-2639832" y="636104"/>
            <a:ext cx="914400" cy="914400"/>
          </a:xfrm>
          <a:prstGeom prst="rect">
            <a:avLst/>
          </a:prstGeom>
        </p:spPr>
        <p:txBody>
          <a:bodyPr vert="horz" wrap="none" lIns="91440" tIns="45720" rIns="91440" bIns="45720" rtlCol="0" anchor="b">
            <a:normAutofit/>
          </a:bodyPr>
          <a:lstStyle/>
          <a:p>
            <a:endParaRPr lang="fr-FR" sz="1800" dirty="0" smtClean="0"/>
          </a:p>
        </p:txBody>
      </p:sp>
      <p:sp>
        <p:nvSpPr>
          <p:cNvPr id="4" name="Espace réservé du tableau 3"/>
          <p:cNvSpPr>
            <a:spLocks noGrp="1"/>
          </p:cNvSpPr>
          <p:nvPr>
            <p:ph type="tbl" sz="quarter" idx="11"/>
          </p:nvPr>
        </p:nvSpPr>
        <p:spPr>
          <a:xfrm>
            <a:off x="395288" y="2662989"/>
            <a:ext cx="8204966" cy="3179011"/>
          </a:xfrm>
        </p:spPr>
        <p:txBody>
          <a:bodyPr/>
          <a:lstStyle>
            <a:lvl1pPr>
              <a:defRPr b="0" i="0">
                <a:latin typeface="Montserrat" charset="0"/>
                <a:ea typeface="Montserrat" charset="0"/>
                <a:cs typeface="Montserrat" charset="0"/>
              </a:defRPr>
            </a:lvl1pPr>
          </a:lstStyle>
          <a:p>
            <a:r>
              <a:rPr lang="en-US" smtClean="0"/>
              <a:t>Click icon to add table</a:t>
            </a:r>
            <a:endParaRPr lang="fr-FR" dirty="0"/>
          </a:p>
        </p:txBody>
      </p:sp>
      <p:sp>
        <p:nvSpPr>
          <p:cNvPr id="5" name="Espace réservé de la date 4"/>
          <p:cNvSpPr>
            <a:spLocks noGrp="1"/>
          </p:cNvSpPr>
          <p:nvPr>
            <p:ph type="dt" sz="half" idx="12"/>
          </p:nvPr>
        </p:nvSpPr>
        <p:spPr/>
        <p:txBody>
          <a:bodyPr/>
          <a:lstStyle/>
          <a:p>
            <a:fld id="{BECA2720-7D44-E44C-9E27-BCFF559B9905}" type="datetime3">
              <a:rPr lang="fr-BE" smtClean="0"/>
              <a:pPr/>
              <a:t>02/11/2017</a:t>
            </a:fld>
            <a:endParaRPr lang="fr-FR" dirty="0"/>
          </a:p>
        </p:txBody>
      </p:sp>
      <p:sp>
        <p:nvSpPr>
          <p:cNvPr id="7" name="Espace réservé du pied de page 6"/>
          <p:cNvSpPr>
            <a:spLocks noGrp="1"/>
          </p:cNvSpPr>
          <p:nvPr>
            <p:ph type="ftr" sz="quarter" idx="13"/>
          </p:nvPr>
        </p:nvSpPr>
        <p:spPr/>
        <p:txBody>
          <a:bodyPr/>
          <a:lstStyle/>
          <a:p>
            <a:r>
              <a:rPr lang="fr-FR" b="1" smtClean="0">
                <a:solidFill>
                  <a:schemeClr val="tx1"/>
                </a:solidFill>
                <a:latin typeface="Montserrat Semi" charset="0"/>
                <a:ea typeface="Montserrat Semi" charset="0"/>
                <a:cs typeface="Montserrat Semi" charset="0"/>
              </a:rPr>
              <a:t>SUSCHEM</a:t>
            </a:r>
            <a:r>
              <a:rPr lang="fr-FR" smtClean="0"/>
              <a:t> – Presentation title</a:t>
            </a:r>
            <a:endParaRPr lang="fr-FR" dirty="0"/>
          </a:p>
        </p:txBody>
      </p:sp>
      <p:cxnSp>
        <p:nvCxnSpPr>
          <p:cNvPr id="8" name="Connecteur droit 5"/>
          <p:cNvCxnSpPr/>
          <p:nvPr userDrawn="1"/>
        </p:nvCxnSpPr>
        <p:spPr>
          <a:xfrm>
            <a:off x="517545" y="2350640"/>
            <a:ext cx="260736" cy="0"/>
          </a:xfrm>
          <a:prstGeom prst="line">
            <a:avLst/>
          </a:prstGeom>
          <a:ln w="6350">
            <a:solidFill>
              <a:schemeClr val="accent6"/>
            </a:solidFill>
          </a:ln>
        </p:spPr>
        <p:style>
          <a:lnRef idx="1">
            <a:schemeClr val="accent1"/>
          </a:lnRef>
          <a:fillRef idx="0">
            <a:schemeClr val="accent1"/>
          </a:fillRef>
          <a:effectRef idx="0">
            <a:schemeClr val="accent1"/>
          </a:effectRef>
          <a:fontRef idx="minor">
            <a:schemeClr val="tx1"/>
          </a:fontRef>
        </p:style>
      </p:cxnSp>
      <p:sp>
        <p:nvSpPr>
          <p:cNvPr id="9" name="Titre 1"/>
          <p:cNvSpPr>
            <a:spLocks noGrp="1"/>
          </p:cNvSpPr>
          <p:nvPr>
            <p:ph type="title" hasCustomPrompt="1"/>
          </p:nvPr>
        </p:nvSpPr>
        <p:spPr>
          <a:xfrm>
            <a:off x="394755" y="1550504"/>
            <a:ext cx="8205499" cy="663983"/>
          </a:xfrm>
        </p:spPr>
        <p:txBody>
          <a:bodyPr>
            <a:normAutofit/>
          </a:bodyPr>
          <a:lstStyle>
            <a:lvl1pPr>
              <a:defRPr sz="1800" baseline="0"/>
            </a:lvl1pPr>
          </a:lstStyle>
          <a:p>
            <a:r>
              <a:rPr lang="fr-FR" dirty="0" err="1" smtClean="0"/>
              <a:t>Here</a:t>
            </a:r>
            <a:r>
              <a:rPr lang="fr-FR" dirty="0" smtClean="0"/>
              <a:t> </a:t>
            </a:r>
            <a:r>
              <a:rPr lang="fr-FR" dirty="0" err="1" smtClean="0"/>
              <a:t>your</a:t>
            </a:r>
            <a:r>
              <a:rPr lang="fr-FR" dirty="0" smtClean="0"/>
              <a:t> </a:t>
            </a:r>
            <a:r>
              <a:rPr lang="fr-FR" dirty="0" err="1" smtClean="0"/>
              <a:t>title</a:t>
            </a:r>
            <a:r>
              <a:rPr lang="fr-FR" dirty="0" smtClean="0"/>
              <a:t/>
            </a:r>
            <a:br>
              <a:rPr lang="fr-FR" dirty="0" smtClean="0"/>
            </a:br>
            <a:r>
              <a:rPr lang="fr-FR" dirty="0" smtClean="0"/>
              <a:t>2 </a:t>
            </a:r>
            <a:r>
              <a:rPr lang="fr-FR" dirty="0" err="1" smtClean="0"/>
              <a:t>lines</a:t>
            </a:r>
            <a:r>
              <a:rPr lang="fr-FR" dirty="0" smtClean="0"/>
              <a:t> maximum</a:t>
            </a:r>
            <a:endParaRPr lang="fr-FR" dirty="0"/>
          </a:p>
        </p:txBody>
      </p:sp>
    </p:spTree>
    <p:extLst>
      <p:ext uri="{BB962C8B-B14F-4D97-AF65-F5344CB8AC3E}">
        <p14:creationId xmlns:p14="http://schemas.microsoft.com/office/powerpoint/2010/main" val="112861833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lean_slide">
    <p:spTree>
      <p:nvGrpSpPr>
        <p:cNvPr id="1" name=""/>
        <p:cNvGrpSpPr/>
        <p:nvPr/>
      </p:nvGrpSpPr>
      <p:grpSpPr>
        <a:xfrm>
          <a:off x="0" y="0"/>
          <a:ext cx="0" cy="0"/>
          <a:chOff x="0" y="0"/>
          <a:chExt cx="0" cy="0"/>
        </a:xfrm>
      </p:grpSpPr>
      <p:sp>
        <p:nvSpPr>
          <p:cNvPr id="12" name="ZoneTexte 11"/>
          <p:cNvSpPr txBox="1"/>
          <p:nvPr userDrawn="1"/>
        </p:nvSpPr>
        <p:spPr>
          <a:xfrm>
            <a:off x="-2639832" y="636104"/>
            <a:ext cx="914400" cy="914400"/>
          </a:xfrm>
          <a:prstGeom prst="rect">
            <a:avLst/>
          </a:prstGeom>
        </p:spPr>
        <p:txBody>
          <a:bodyPr vert="horz" wrap="none" lIns="91440" tIns="45720" rIns="91440" bIns="45720" rtlCol="0" anchor="b">
            <a:normAutofit/>
          </a:bodyPr>
          <a:lstStyle/>
          <a:p>
            <a:endParaRPr lang="fr-FR" sz="1800" dirty="0" smtClean="0"/>
          </a:p>
        </p:txBody>
      </p:sp>
      <p:sp>
        <p:nvSpPr>
          <p:cNvPr id="3" name="Espace réservé de la date 2"/>
          <p:cNvSpPr>
            <a:spLocks noGrp="1"/>
          </p:cNvSpPr>
          <p:nvPr>
            <p:ph type="dt" sz="half" idx="10"/>
          </p:nvPr>
        </p:nvSpPr>
        <p:spPr/>
        <p:txBody>
          <a:bodyPr/>
          <a:lstStyle/>
          <a:p>
            <a:fld id="{BECA2720-7D44-E44C-9E27-BCFF559B9905}" type="datetime3">
              <a:rPr lang="fr-BE" smtClean="0"/>
              <a:pPr/>
              <a:t>02/11/2017</a:t>
            </a:fld>
            <a:endParaRPr lang="fr-FR" dirty="0"/>
          </a:p>
        </p:txBody>
      </p:sp>
      <p:sp>
        <p:nvSpPr>
          <p:cNvPr id="4" name="Espace réservé du pied de page 3"/>
          <p:cNvSpPr>
            <a:spLocks noGrp="1"/>
          </p:cNvSpPr>
          <p:nvPr>
            <p:ph type="ftr" sz="quarter" idx="11"/>
          </p:nvPr>
        </p:nvSpPr>
        <p:spPr/>
        <p:txBody>
          <a:bodyPr/>
          <a:lstStyle/>
          <a:p>
            <a:r>
              <a:rPr lang="fr-FR" b="1" smtClean="0">
                <a:solidFill>
                  <a:schemeClr val="tx1"/>
                </a:solidFill>
                <a:latin typeface="Montserrat Semi" charset="0"/>
                <a:ea typeface="Montserrat Semi" charset="0"/>
                <a:cs typeface="Montserrat Semi" charset="0"/>
              </a:rPr>
              <a:t>SUSCHEM</a:t>
            </a:r>
            <a:r>
              <a:rPr lang="fr-FR" smtClean="0"/>
              <a:t> – </a:t>
            </a:r>
            <a:r>
              <a:rPr lang="fr-FR" dirty="0" err="1" smtClean="0"/>
              <a:t>Presentation</a:t>
            </a:r>
            <a:r>
              <a:rPr lang="fr-FR" dirty="0" smtClean="0"/>
              <a:t> </a:t>
            </a:r>
            <a:r>
              <a:rPr lang="fr-FR" dirty="0" err="1" smtClean="0"/>
              <a:t>title</a:t>
            </a:r>
            <a:endParaRPr lang="fr-FR" dirty="0"/>
          </a:p>
        </p:txBody>
      </p:sp>
    </p:spTree>
    <p:extLst>
      <p:ext uri="{BB962C8B-B14F-4D97-AF65-F5344CB8AC3E}">
        <p14:creationId xmlns:p14="http://schemas.microsoft.com/office/powerpoint/2010/main" val="128933731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losing_slide">
    <p:spTree>
      <p:nvGrpSpPr>
        <p:cNvPr id="1" name=""/>
        <p:cNvGrpSpPr/>
        <p:nvPr/>
      </p:nvGrpSpPr>
      <p:grpSpPr>
        <a:xfrm>
          <a:off x="0" y="0"/>
          <a:ext cx="0" cy="0"/>
          <a:chOff x="0" y="0"/>
          <a:chExt cx="0" cy="0"/>
        </a:xfrm>
      </p:grpSpPr>
      <p:cxnSp>
        <p:nvCxnSpPr>
          <p:cNvPr id="15" name="Connecteur droit 14"/>
          <p:cNvCxnSpPr/>
          <p:nvPr userDrawn="1"/>
        </p:nvCxnSpPr>
        <p:spPr>
          <a:xfrm>
            <a:off x="514330" y="3164618"/>
            <a:ext cx="26073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Subtitle 2"/>
          <p:cNvSpPr txBox="1">
            <a:spLocks/>
          </p:cNvSpPr>
          <p:nvPr userDrawn="1"/>
        </p:nvSpPr>
        <p:spPr>
          <a:xfrm>
            <a:off x="6100312" y="6281531"/>
            <a:ext cx="2495053" cy="436618"/>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100" b="0" i="0" kern="1200" baseline="0">
                <a:solidFill>
                  <a:schemeClr val="bg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fr-FR" sz="1100" b="0" i="0" kern="1200" spc="50" baseline="0" dirty="0" err="1" smtClean="0">
                <a:latin typeface="Montserrat" charset="0"/>
                <a:ea typeface="Montserrat" charset="0"/>
                <a:cs typeface="Montserrat" charset="0"/>
              </a:rPr>
              <a:t>suschem</a:t>
            </a:r>
            <a:r>
              <a:rPr lang="fr-FR" sz="1100" b="0" i="0" kern="1200" spc="50" baseline="0" dirty="0" err="1" smtClean="0">
                <a:latin typeface="Montserrat Ultra Light" charset="0"/>
                <a:ea typeface="Montserrat Ultra Light" charset="0"/>
                <a:cs typeface="Montserrat Ultra Light" charset="0"/>
              </a:rPr>
              <a:t>.org</a:t>
            </a:r>
            <a:endParaRPr lang="en-US" sz="1100" b="0" i="0" kern="1200" spc="50" baseline="0" dirty="0">
              <a:latin typeface="Montserrat Ultra Light" charset="0"/>
              <a:ea typeface="Montserrat Ultra Light" charset="0"/>
              <a:cs typeface="Montserrat Ultra Light" charset="0"/>
            </a:endParaRPr>
          </a:p>
        </p:txBody>
      </p:sp>
      <p:pic>
        <p:nvPicPr>
          <p:cNvPr id="8" name="Image 3"/>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4000" cy="6866021"/>
          </a:xfrm>
          <a:prstGeom prst="rect">
            <a:avLst/>
          </a:prstGeom>
        </p:spPr>
      </p:pic>
      <p:sp>
        <p:nvSpPr>
          <p:cNvPr id="11" name="Title 1"/>
          <p:cNvSpPr>
            <a:spLocks noGrp="1"/>
          </p:cNvSpPr>
          <p:nvPr>
            <p:ph type="ctrTitle" hasCustomPrompt="1"/>
          </p:nvPr>
        </p:nvSpPr>
        <p:spPr>
          <a:xfrm>
            <a:off x="395293" y="1645579"/>
            <a:ext cx="8092123" cy="1660594"/>
          </a:xfrm>
          <a:prstGeom prst="rect">
            <a:avLst/>
          </a:prstGeom>
        </p:spPr>
        <p:txBody>
          <a:bodyPr anchor="b">
            <a:normAutofit/>
          </a:bodyPr>
          <a:lstStyle>
            <a:lvl1pPr algn="l">
              <a:lnSpc>
                <a:spcPct val="100000"/>
              </a:lnSpc>
              <a:defRPr sz="3600" b="1" i="0" baseline="0">
                <a:solidFill>
                  <a:schemeClr val="bg1"/>
                </a:solidFill>
                <a:latin typeface="Montserrat Semi" charset="0"/>
                <a:ea typeface="Montserrat Semi" charset="0"/>
                <a:cs typeface="Montserrat Semi" charset="0"/>
              </a:defRPr>
            </a:lvl1pPr>
          </a:lstStyle>
          <a:p>
            <a:r>
              <a:rPr lang="fr-FR" dirty="0" err="1" smtClean="0"/>
              <a:t>Here</a:t>
            </a:r>
            <a:r>
              <a:rPr lang="fr-FR" dirty="0" smtClean="0"/>
              <a:t> </a:t>
            </a:r>
            <a:r>
              <a:rPr lang="fr-FR" dirty="0" err="1" smtClean="0"/>
              <a:t>your</a:t>
            </a:r>
            <a:r>
              <a:rPr lang="fr-FR" dirty="0" smtClean="0"/>
              <a:t> </a:t>
            </a:r>
            <a:r>
              <a:rPr lang="fr-FR" dirty="0" err="1" smtClean="0"/>
              <a:t>title</a:t>
            </a:r>
            <a:r>
              <a:rPr lang="fr-FR" dirty="0" smtClean="0"/>
              <a:t/>
            </a:r>
            <a:br>
              <a:rPr lang="fr-FR" dirty="0" smtClean="0"/>
            </a:br>
            <a:r>
              <a:rPr lang="fr-FR" dirty="0" smtClean="0"/>
              <a:t>2 </a:t>
            </a:r>
            <a:r>
              <a:rPr lang="fr-FR" dirty="0" err="1" smtClean="0"/>
              <a:t>lines</a:t>
            </a:r>
            <a:r>
              <a:rPr lang="fr-FR" dirty="0" smtClean="0"/>
              <a:t> maximum</a:t>
            </a:r>
            <a:endParaRPr lang="en-US" dirty="0"/>
          </a:p>
        </p:txBody>
      </p:sp>
      <p:sp>
        <p:nvSpPr>
          <p:cNvPr id="12" name="Subtitle 2"/>
          <p:cNvSpPr>
            <a:spLocks noGrp="1"/>
          </p:cNvSpPr>
          <p:nvPr>
            <p:ph type="subTitle" idx="1" hasCustomPrompt="1"/>
          </p:nvPr>
        </p:nvSpPr>
        <p:spPr>
          <a:xfrm>
            <a:off x="395288" y="3904449"/>
            <a:ext cx="8092127" cy="1655762"/>
          </a:xfrm>
          <a:prstGeom prst="rect">
            <a:avLst/>
          </a:prstGeom>
        </p:spPr>
        <p:txBody>
          <a:bodyPr>
            <a:normAutofit/>
          </a:bodyPr>
          <a:lstStyle>
            <a:lvl1pPr marL="0" indent="0" algn="l">
              <a:buNone/>
              <a:defRPr sz="1100" b="0" i="0" baseline="0">
                <a:solidFill>
                  <a:schemeClr val="bg1"/>
                </a:solidFill>
                <a:latin typeface="Montserrat Light" charset="0"/>
                <a:ea typeface="Montserrat Light" charset="0"/>
                <a:cs typeface="Montserrat Light" charset="0"/>
              </a:defRPr>
            </a:lvl1pPr>
            <a:lvl2pPr marL="457195" indent="0" algn="ctr">
              <a:buNone/>
              <a:defRPr sz="2000"/>
            </a:lvl2pPr>
            <a:lvl3pPr marL="914390" indent="0" algn="ctr">
              <a:buNone/>
              <a:defRPr sz="1800"/>
            </a:lvl3pPr>
            <a:lvl4pPr marL="1371586" indent="0" algn="ctr">
              <a:buNone/>
              <a:defRPr sz="1600"/>
            </a:lvl4pPr>
            <a:lvl5pPr marL="1828781" indent="0" algn="ctr">
              <a:buNone/>
              <a:defRPr sz="1600"/>
            </a:lvl5pPr>
            <a:lvl6pPr marL="2285975" indent="0" algn="ctr">
              <a:buNone/>
              <a:defRPr sz="1600"/>
            </a:lvl6pPr>
            <a:lvl7pPr marL="2743170" indent="0" algn="ctr">
              <a:buNone/>
              <a:defRPr sz="1600"/>
            </a:lvl7pPr>
            <a:lvl8pPr marL="3200366" indent="0" algn="ctr">
              <a:buNone/>
              <a:defRPr sz="1600"/>
            </a:lvl8pPr>
            <a:lvl9pPr marL="3657561" indent="0" algn="ctr">
              <a:buNone/>
              <a:defRPr sz="1600"/>
            </a:lvl9pPr>
          </a:lstStyle>
          <a:p>
            <a:r>
              <a:rPr lang="fr-FR" dirty="0" err="1" smtClean="0"/>
              <a:t>Lorem</a:t>
            </a:r>
            <a:r>
              <a:rPr lang="fr-FR" dirty="0" smtClean="0"/>
              <a:t> </a:t>
            </a:r>
            <a:r>
              <a:rPr lang="fr-FR" dirty="0" err="1" smtClean="0"/>
              <a:t>ispum</a:t>
            </a:r>
            <a:r>
              <a:rPr lang="fr-FR" dirty="0" smtClean="0"/>
              <a:t> </a:t>
            </a:r>
            <a:r>
              <a:rPr lang="fr-FR" dirty="0" err="1" smtClean="0"/>
              <a:t>dolor</a:t>
            </a:r>
            <a:r>
              <a:rPr lang="fr-FR" dirty="0" smtClean="0"/>
              <a:t> </a:t>
            </a:r>
            <a:r>
              <a:rPr lang="fr-FR" dirty="0" err="1" smtClean="0"/>
              <a:t>sit</a:t>
            </a:r>
            <a:r>
              <a:rPr lang="fr-FR" dirty="0" smtClean="0"/>
              <a:t> </a:t>
            </a:r>
            <a:r>
              <a:rPr lang="fr-FR" dirty="0" err="1" smtClean="0"/>
              <a:t>amet</a:t>
            </a:r>
            <a:endParaRPr lang="en-US" dirty="0"/>
          </a:p>
        </p:txBody>
      </p:sp>
      <p:cxnSp>
        <p:nvCxnSpPr>
          <p:cNvPr id="13" name="Connecteur droit 14"/>
          <p:cNvCxnSpPr/>
          <p:nvPr userDrawn="1"/>
        </p:nvCxnSpPr>
        <p:spPr>
          <a:xfrm>
            <a:off x="503238" y="3562445"/>
            <a:ext cx="26073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18712" y="395597"/>
            <a:ext cx="1819782" cy="854385"/>
          </a:xfrm>
          <a:prstGeom prst="rect">
            <a:avLst/>
          </a:prstGeom>
        </p:spPr>
      </p:pic>
    </p:spTree>
    <p:extLst>
      <p:ext uri="{BB962C8B-B14F-4D97-AF65-F5344CB8AC3E}">
        <p14:creationId xmlns:p14="http://schemas.microsoft.com/office/powerpoint/2010/main" val="7134444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9_Open_slide">
    <p:spTree>
      <p:nvGrpSpPr>
        <p:cNvPr id="1" name=""/>
        <p:cNvGrpSpPr/>
        <p:nvPr/>
      </p:nvGrpSpPr>
      <p:grpSpPr>
        <a:xfrm>
          <a:off x="0" y="0"/>
          <a:ext cx="0" cy="0"/>
          <a:chOff x="0" y="0"/>
          <a:chExt cx="0" cy="0"/>
        </a:xfrm>
      </p:grpSpPr>
      <p:pic>
        <p:nvPicPr>
          <p:cNvPr id="5" name="Image 4"/>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4304"/>
            <a:ext cx="9144001" cy="6886313"/>
          </a:xfrm>
          <a:prstGeom prst="rect">
            <a:avLst/>
          </a:prstGeom>
        </p:spPr>
      </p:pic>
      <p:sp>
        <p:nvSpPr>
          <p:cNvPr id="2" name="Title 1"/>
          <p:cNvSpPr>
            <a:spLocks noGrp="1"/>
          </p:cNvSpPr>
          <p:nvPr>
            <p:ph type="ctrTitle" hasCustomPrompt="1"/>
          </p:nvPr>
        </p:nvSpPr>
        <p:spPr>
          <a:xfrm>
            <a:off x="395293" y="1659883"/>
            <a:ext cx="8092123" cy="1660594"/>
          </a:xfrm>
          <a:prstGeom prst="rect">
            <a:avLst/>
          </a:prstGeom>
        </p:spPr>
        <p:txBody>
          <a:bodyPr anchor="b">
            <a:normAutofit/>
          </a:bodyPr>
          <a:lstStyle>
            <a:lvl1pPr algn="l">
              <a:lnSpc>
                <a:spcPct val="100000"/>
              </a:lnSpc>
              <a:defRPr sz="3600" b="1" i="0" baseline="0">
                <a:solidFill>
                  <a:schemeClr val="bg1"/>
                </a:solidFill>
                <a:latin typeface="Montserrat Semi" charset="0"/>
                <a:ea typeface="Montserrat Semi" charset="0"/>
                <a:cs typeface="Montserrat Semi" charset="0"/>
              </a:defRPr>
            </a:lvl1pPr>
          </a:lstStyle>
          <a:p>
            <a:r>
              <a:rPr lang="fr-FR" dirty="0" err="1" smtClean="0"/>
              <a:t>Here</a:t>
            </a:r>
            <a:r>
              <a:rPr lang="fr-FR" dirty="0" smtClean="0"/>
              <a:t> </a:t>
            </a:r>
            <a:r>
              <a:rPr lang="fr-FR" dirty="0" err="1" smtClean="0"/>
              <a:t>your</a:t>
            </a:r>
            <a:r>
              <a:rPr lang="fr-FR" dirty="0" smtClean="0"/>
              <a:t> </a:t>
            </a:r>
            <a:r>
              <a:rPr lang="fr-FR" dirty="0" err="1" smtClean="0"/>
              <a:t>title</a:t>
            </a:r>
            <a:r>
              <a:rPr lang="fr-FR" dirty="0" smtClean="0"/>
              <a:t/>
            </a:r>
            <a:br>
              <a:rPr lang="fr-FR" dirty="0" smtClean="0"/>
            </a:br>
            <a:r>
              <a:rPr lang="fr-FR" dirty="0" smtClean="0"/>
              <a:t>2 </a:t>
            </a:r>
            <a:r>
              <a:rPr lang="fr-FR" dirty="0" err="1" smtClean="0"/>
              <a:t>lines</a:t>
            </a:r>
            <a:r>
              <a:rPr lang="fr-FR" dirty="0" smtClean="0"/>
              <a:t> maximum</a:t>
            </a:r>
            <a:endParaRPr lang="en-US" dirty="0"/>
          </a:p>
        </p:txBody>
      </p:sp>
      <p:sp>
        <p:nvSpPr>
          <p:cNvPr id="3" name="Subtitle 2"/>
          <p:cNvSpPr>
            <a:spLocks noGrp="1"/>
          </p:cNvSpPr>
          <p:nvPr>
            <p:ph type="subTitle" idx="1" hasCustomPrompt="1"/>
          </p:nvPr>
        </p:nvSpPr>
        <p:spPr>
          <a:xfrm>
            <a:off x="395288" y="3918753"/>
            <a:ext cx="8092127" cy="1655762"/>
          </a:xfrm>
          <a:prstGeom prst="rect">
            <a:avLst/>
          </a:prstGeom>
        </p:spPr>
        <p:txBody>
          <a:bodyPr>
            <a:normAutofit/>
          </a:bodyPr>
          <a:lstStyle>
            <a:lvl1pPr marL="0" indent="0" algn="l">
              <a:buNone/>
              <a:defRPr sz="1100" b="0" i="0" baseline="0">
                <a:solidFill>
                  <a:schemeClr val="bg1"/>
                </a:solidFill>
                <a:latin typeface="Montserrat Light" charset="0"/>
                <a:ea typeface="Montserrat Light" charset="0"/>
                <a:cs typeface="Montserrat Light" charset="0"/>
              </a:defRPr>
            </a:lvl1pPr>
            <a:lvl2pPr marL="457195" indent="0" algn="ctr">
              <a:buNone/>
              <a:defRPr sz="2000"/>
            </a:lvl2pPr>
            <a:lvl3pPr marL="914390" indent="0" algn="ctr">
              <a:buNone/>
              <a:defRPr sz="1800"/>
            </a:lvl3pPr>
            <a:lvl4pPr marL="1371586" indent="0" algn="ctr">
              <a:buNone/>
              <a:defRPr sz="1600"/>
            </a:lvl4pPr>
            <a:lvl5pPr marL="1828781" indent="0" algn="ctr">
              <a:buNone/>
              <a:defRPr sz="1600"/>
            </a:lvl5pPr>
            <a:lvl6pPr marL="2285975" indent="0" algn="ctr">
              <a:buNone/>
              <a:defRPr sz="1600"/>
            </a:lvl6pPr>
            <a:lvl7pPr marL="2743170" indent="0" algn="ctr">
              <a:buNone/>
              <a:defRPr sz="1600"/>
            </a:lvl7pPr>
            <a:lvl8pPr marL="3200366" indent="0" algn="ctr">
              <a:buNone/>
              <a:defRPr sz="1600"/>
            </a:lvl8pPr>
            <a:lvl9pPr marL="3657561" indent="0" algn="ctr">
              <a:buNone/>
              <a:defRPr sz="1600"/>
            </a:lvl9pPr>
          </a:lstStyle>
          <a:p>
            <a:r>
              <a:rPr lang="fr-FR" dirty="0" err="1" smtClean="0"/>
              <a:t>Lorem</a:t>
            </a:r>
            <a:r>
              <a:rPr lang="fr-FR" dirty="0" smtClean="0"/>
              <a:t> </a:t>
            </a:r>
            <a:r>
              <a:rPr lang="fr-FR" dirty="0" err="1" smtClean="0"/>
              <a:t>ispum</a:t>
            </a:r>
            <a:r>
              <a:rPr lang="fr-FR" dirty="0" smtClean="0"/>
              <a:t> </a:t>
            </a:r>
            <a:r>
              <a:rPr lang="fr-FR" dirty="0" err="1" smtClean="0"/>
              <a:t>dolor</a:t>
            </a:r>
            <a:r>
              <a:rPr lang="fr-FR" dirty="0" smtClean="0"/>
              <a:t> </a:t>
            </a:r>
            <a:r>
              <a:rPr lang="fr-FR" dirty="0" err="1" smtClean="0"/>
              <a:t>sit</a:t>
            </a:r>
            <a:r>
              <a:rPr lang="fr-FR" dirty="0" smtClean="0"/>
              <a:t> </a:t>
            </a:r>
            <a:r>
              <a:rPr lang="fr-FR" dirty="0" err="1" smtClean="0"/>
              <a:t>amet</a:t>
            </a:r>
            <a:endParaRPr lang="en-US" dirty="0"/>
          </a:p>
        </p:txBody>
      </p:sp>
      <p:cxnSp>
        <p:nvCxnSpPr>
          <p:cNvPr id="15" name="Connecteur droit 14"/>
          <p:cNvCxnSpPr/>
          <p:nvPr userDrawn="1"/>
        </p:nvCxnSpPr>
        <p:spPr>
          <a:xfrm>
            <a:off x="503238" y="3576749"/>
            <a:ext cx="26073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Subtitle 2"/>
          <p:cNvSpPr txBox="1">
            <a:spLocks/>
          </p:cNvSpPr>
          <p:nvPr userDrawn="1"/>
        </p:nvSpPr>
        <p:spPr>
          <a:xfrm>
            <a:off x="6100312" y="6281531"/>
            <a:ext cx="2495053" cy="436618"/>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100" b="0" i="0" kern="1200" baseline="0">
                <a:solidFill>
                  <a:schemeClr val="bg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fr-FR" sz="1100" b="0" i="0" kern="1200" spc="50" baseline="0" dirty="0" err="1" smtClean="0">
                <a:latin typeface="Montserrat" charset="0"/>
                <a:ea typeface="Montserrat" charset="0"/>
                <a:cs typeface="Montserrat" charset="0"/>
              </a:rPr>
              <a:t>suschem</a:t>
            </a:r>
            <a:r>
              <a:rPr lang="fr-FR" sz="1100" b="0" i="0" kern="1200" spc="50" baseline="0" dirty="0" err="1" smtClean="0">
                <a:latin typeface="Montserrat Ultra Light" charset="0"/>
                <a:ea typeface="Montserrat Ultra Light" charset="0"/>
                <a:cs typeface="Montserrat Ultra Light" charset="0"/>
              </a:rPr>
              <a:t>.org</a:t>
            </a:r>
            <a:endParaRPr lang="en-US" sz="1100" b="0" i="0" kern="1200" spc="50" baseline="0" dirty="0">
              <a:latin typeface="Montserrat Ultra Light" charset="0"/>
              <a:ea typeface="Montserrat Ultra Light" charset="0"/>
              <a:cs typeface="Montserrat Ultra Light" charset="0"/>
            </a:endParaRPr>
          </a:p>
        </p:txBody>
      </p:sp>
      <p:pic>
        <p:nvPicPr>
          <p:cNvPr id="10" name="Picture 9"/>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18712" y="395597"/>
            <a:ext cx="1819782" cy="854385"/>
          </a:xfrm>
          <a:prstGeom prst="rect">
            <a:avLst/>
          </a:prstGeom>
        </p:spPr>
      </p:pic>
    </p:spTree>
    <p:extLst>
      <p:ext uri="{BB962C8B-B14F-4D97-AF65-F5344CB8AC3E}">
        <p14:creationId xmlns:p14="http://schemas.microsoft.com/office/powerpoint/2010/main" val="51985389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6_Open_slide">
    <p:spTree>
      <p:nvGrpSpPr>
        <p:cNvPr id="1" name=""/>
        <p:cNvGrpSpPr/>
        <p:nvPr/>
      </p:nvGrpSpPr>
      <p:grpSpPr>
        <a:xfrm>
          <a:off x="0" y="0"/>
          <a:ext cx="0" cy="0"/>
          <a:chOff x="0" y="0"/>
          <a:chExt cx="0" cy="0"/>
        </a:xfrm>
      </p:grpSpPr>
      <p:pic>
        <p:nvPicPr>
          <p:cNvPr id="5" name="Image 4"/>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5903" y="-67695"/>
            <a:ext cx="9175806" cy="6993096"/>
          </a:xfrm>
          <a:prstGeom prst="rect">
            <a:avLst/>
          </a:prstGeom>
        </p:spPr>
      </p:pic>
      <p:sp>
        <p:nvSpPr>
          <p:cNvPr id="2" name="Title 1"/>
          <p:cNvSpPr>
            <a:spLocks noGrp="1"/>
          </p:cNvSpPr>
          <p:nvPr>
            <p:ph type="ctrTitle" hasCustomPrompt="1"/>
          </p:nvPr>
        </p:nvSpPr>
        <p:spPr>
          <a:xfrm>
            <a:off x="395293" y="1713274"/>
            <a:ext cx="8092123" cy="1660594"/>
          </a:xfrm>
          <a:prstGeom prst="rect">
            <a:avLst/>
          </a:prstGeom>
        </p:spPr>
        <p:txBody>
          <a:bodyPr anchor="b">
            <a:normAutofit/>
          </a:bodyPr>
          <a:lstStyle>
            <a:lvl1pPr algn="l">
              <a:lnSpc>
                <a:spcPct val="100000"/>
              </a:lnSpc>
              <a:defRPr sz="3600" b="1" i="0" baseline="0">
                <a:solidFill>
                  <a:schemeClr val="bg1"/>
                </a:solidFill>
                <a:latin typeface="Montserrat Semi" charset="0"/>
                <a:ea typeface="Montserrat Semi" charset="0"/>
                <a:cs typeface="Montserrat Semi" charset="0"/>
              </a:defRPr>
            </a:lvl1pPr>
          </a:lstStyle>
          <a:p>
            <a:r>
              <a:rPr lang="fr-FR" dirty="0" err="1" smtClean="0"/>
              <a:t>Here</a:t>
            </a:r>
            <a:r>
              <a:rPr lang="fr-FR" dirty="0" smtClean="0"/>
              <a:t> </a:t>
            </a:r>
            <a:r>
              <a:rPr lang="fr-FR" dirty="0" err="1" smtClean="0"/>
              <a:t>your</a:t>
            </a:r>
            <a:r>
              <a:rPr lang="fr-FR" dirty="0" smtClean="0"/>
              <a:t> </a:t>
            </a:r>
            <a:r>
              <a:rPr lang="fr-FR" dirty="0" err="1" smtClean="0"/>
              <a:t>title</a:t>
            </a:r>
            <a:r>
              <a:rPr lang="fr-FR" dirty="0" smtClean="0"/>
              <a:t/>
            </a:r>
            <a:br>
              <a:rPr lang="fr-FR" dirty="0" smtClean="0"/>
            </a:br>
            <a:r>
              <a:rPr lang="fr-FR" dirty="0" smtClean="0"/>
              <a:t>2 </a:t>
            </a:r>
            <a:r>
              <a:rPr lang="fr-FR" dirty="0" err="1" smtClean="0"/>
              <a:t>lines</a:t>
            </a:r>
            <a:r>
              <a:rPr lang="fr-FR" dirty="0" smtClean="0"/>
              <a:t> maximum</a:t>
            </a:r>
            <a:endParaRPr lang="en-US" dirty="0"/>
          </a:p>
        </p:txBody>
      </p:sp>
      <p:sp>
        <p:nvSpPr>
          <p:cNvPr id="3" name="Subtitle 2"/>
          <p:cNvSpPr>
            <a:spLocks noGrp="1"/>
          </p:cNvSpPr>
          <p:nvPr>
            <p:ph type="subTitle" idx="1" hasCustomPrompt="1"/>
          </p:nvPr>
        </p:nvSpPr>
        <p:spPr>
          <a:xfrm>
            <a:off x="395288" y="3972144"/>
            <a:ext cx="8092127" cy="1655762"/>
          </a:xfrm>
          <a:prstGeom prst="rect">
            <a:avLst/>
          </a:prstGeom>
        </p:spPr>
        <p:txBody>
          <a:bodyPr>
            <a:normAutofit/>
          </a:bodyPr>
          <a:lstStyle>
            <a:lvl1pPr marL="0" indent="0" algn="l">
              <a:buNone/>
              <a:defRPr sz="1100" b="0" i="0" baseline="0">
                <a:solidFill>
                  <a:schemeClr val="bg1"/>
                </a:solidFill>
                <a:latin typeface="Montserrat Light" charset="0"/>
                <a:ea typeface="Montserrat Light" charset="0"/>
                <a:cs typeface="Montserrat Light" charset="0"/>
              </a:defRPr>
            </a:lvl1pPr>
            <a:lvl2pPr marL="457195" indent="0" algn="ctr">
              <a:buNone/>
              <a:defRPr sz="2000"/>
            </a:lvl2pPr>
            <a:lvl3pPr marL="914390" indent="0" algn="ctr">
              <a:buNone/>
              <a:defRPr sz="1800"/>
            </a:lvl3pPr>
            <a:lvl4pPr marL="1371586" indent="0" algn="ctr">
              <a:buNone/>
              <a:defRPr sz="1600"/>
            </a:lvl4pPr>
            <a:lvl5pPr marL="1828781" indent="0" algn="ctr">
              <a:buNone/>
              <a:defRPr sz="1600"/>
            </a:lvl5pPr>
            <a:lvl6pPr marL="2285975" indent="0" algn="ctr">
              <a:buNone/>
              <a:defRPr sz="1600"/>
            </a:lvl6pPr>
            <a:lvl7pPr marL="2743170" indent="0" algn="ctr">
              <a:buNone/>
              <a:defRPr sz="1600"/>
            </a:lvl7pPr>
            <a:lvl8pPr marL="3200366" indent="0" algn="ctr">
              <a:buNone/>
              <a:defRPr sz="1600"/>
            </a:lvl8pPr>
            <a:lvl9pPr marL="3657561" indent="0" algn="ctr">
              <a:buNone/>
              <a:defRPr sz="1600"/>
            </a:lvl9pPr>
          </a:lstStyle>
          <a:p>
            <a:r>
              <a:rPr lang="fr-FR" dirty="0" err="1" smtClean="0"/>
              <a:t>Lorem</a:t>
            </a:r>
            <a:r>
              <a:rPr lang="fr-FR" dirty="0" smtClean="0"/>
              <a:t> </a:t>
            </a:r>
            <a:r>
              <a:rPr lang="fr-FR" dirty="0" err="1" smtClean="0"/>
              <a:t>ispum</a:t>
            </a:r>
            <a:r>
              <a:rPr lang="fr-FR" dirty="0" smtClean="0"/>
              <a:t> </a:t>
            </a:r>
            <a:r>
              <a:rPr lang="fr-FR" dirty="0" err="1" smtClean="0"/>
              <a:t>dolor</a:t>
            </a:r>
            <a:r>
              <a:rPr lang="fr-FR" dirty="0" smtClean="0"/>
              <a:t> </a:t>
            </a:r>
            <a:r>
              <a:rPr lang="fr-FR" dirty="0" err="1" smtClean="0"/>
              <a:t>sit</a:t>
            </a:r>
            <a:r>
              <a:rPr lang="fr-FR" dirty="0" smtClean="0"/>
              <a:t> </a:t>
            </a:r>
            <a:r>
              <a:rPr lang="fr-FR" dirty="0" err="1" smtClean="0"/>
              <a:t>amet</a:t>
            </a:r>
            <a:endParaRPr lang="en-US" dirty="0"/>
          </a:p>
        </p:txBody>
      </p:sp>
      <p:cxnSp>
        <p:nvCxnSpPr>
          <p:cNvPr id="15" name="Connecteur droit 14"/>
          <p:cNvCxnSpPr/>
          <p:nvPr userDrawn="1"/>
        </p:nvCxnSpPr>
        <p:spPr>
          <a:xfrm>
            <a:off x="503238" y="3630140"/>
            <a:ext cx="26073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Subtitle 2"/>
          <p:cNvSpPr txBox="1">
            <a:spLocks/>
          </p:cNvSpPr>
          <p:nvPr userDrawn="1"/>
        </p:nvSpPr>
        <p:spPr>
          <a:xfrm>
            <a:off x="6100312" y="6281531"/>
            <a:ext cx="2495053" cy="436618"/>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100" b="0" i="0" kern="1200" baseline="0">
                <a:solidFill>
                  <a:schemeClr val="bg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fr-FR" sz="1100" b="0" i="0" kern="1200" spc="50" baseline="0" dirty="0" err="1" smtClean="0">
                <a:latin typeface="Montserrat" charset="0"/>
                <a:ea typeface="Montserrat" charset="0"/>
                <a:cs typeface="Montserrat" charset="0"/>
              </a:rPr>
              <a:t>suschem</a:t>
            </a:r>
            <a:r>
              <a:rPr lang="fr-FR" sz="1100" b="0" i="0" kern="1200" spc="50" baseline="0" dirty="0" err="1" smtClean="0">
                <a:latin typeface="Montserrat Ultra Light" charset="0"/>
                <a:ea typeface="Montserrat Ultra Light" charset="0"/>
                <a:cs typeface="Montserrat Ultra Light" charset="0"/>
              </a:rPr>
              <a:t>.org</a:t>
            </a:r>
            <a:endParaRPr lang="en-US" sz="1100" b="0" i="0" kern="1200" spc="50" baseline="0" dirty="0">
              <a:latin typeface="Montserrat Ultra Light" charset="0"/>
              <a:ea typeface="Montserrat Ultra Light" charset="0"/>
              <a:cs typeface="Montserrat Ultra Light" charset="0"/>
            </a:endParaRPr>
          </a:p>
        </p:txBody>
      </p:sp>
      <p:pic>
        <p:nvPicPr>
          <p:cNvPr id="10" name="Picture 9"/>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18712" y="395597"/>
            <a:ext cx="1819782" cy="854385"/>
          </a:xfrm>
          <a:prstGeom prst="rect">
            <a:avLst/>
          </a:prstGeom>
        </p:spPr>
      </p:pic>
    </p:spTree>
    <p:extLst>
      <p:ext uri="{BB962C8B-B14F-4D97-AF65-F5344CB8AC3E}">
        <p14:creationId xmlns:p14="http://schemas.microsoft.com/office/powerpoint/2010/main" val="60832739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Open_slide">
    <p:spTree>
      <p:nvGrpSpPr>
        <p:cNvPr id="1" name=""/>
        <p:cNvGrpSpPr/>
        <p:nvPr/>
      </p:nvGrpSpPr>
      <p:grpSpPr>
        <a:xfrm>
          <a:off x="0" y="0"/>
          <a:ext cx="0" cy="0"/>
          <a:chOff x="0" y="0"/>
          <a:chExt cx="0" cy="0"/>
        </a:xfrm>
      </p:grpSpPr>
      <p:pic>
        <p:nvPicPr>
          <p:cNvPr id="4" name="Image 3"/>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23854" y="-31054"/>
            <a:ext cx="9191708" cy="6919814"/>
          </a:xfrm>
          <a:prstGeom prst="rect">
            <a:avLst/>
          </a:prstGeom>
        </p:spPr>
      </p:pic>
      <p:sp>
        <p:nvSpPr>
          <p:cNvPr id="19" name="Subtitle 2"/>
          <p:cNvSpPr txBox="1">
            <a:spLocks/>
          </p:cNvSpPr>
          <p:nvPr userDrawn="1"/>
        </p:nvSpPr>
        <p:spPr>
          <a:xfrm>
            <a:off x="6100312" y="6281531"/>
            <a:ext cx="2495053" cy="436618"/>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100" b="0" i="0" kern="1200" baseline="0">
                <a:solidFill>
                  <a:schemeClr val="bg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fr-FR" sz="1100" b="0" i="0" kern="1200" spc="50" baseline="0" dirty="0" err="1" smtClean="0">
                <a:latin typeface="Montserrat" charset="0"/>
                <a:ea typeface="Montserrat" charset="0"/>
                <a:cs typeface="Montserrat" charset="0"/>
              </a:rPr>
              <a:t>suschem</a:t>
            </a:r>
            <a:r>
              <a:rPr lang="fr-FR" sz="1100" b="0" i="0" kern="1200" spc="50" baseline="0" dirty="0" err="1" smtClean="0">
                <a:latin typeface="Montserrat Ultra Light" charset="0"/>
                <a:ea typeface="Montserrat Ultra Light" charset="0"/>
                <a:cs typeface="Montserrat Ultra Light" charset="0"/>
              </a:rPr>
              <a:t>.org</a:t>
            </a:r>
            <a:endParaRPr lang="en-US" sz="1100" b="0" i="0" kern="1200" spc="50" baseline="0" dirty="0">
              <a:latin typeface="Montserrat Ultra Light" charset="0"/>
              <a:ea typeface="Montserrat Ultra Light" charset="0"/>
              <a:cs typeface="Montserrat Ultra Light" charset="0"/>
            </a:endParaRPr>
          </a:p>
        </p:txBody>
      </p:sp>
      <p:sp>
        <p:nvSpPr>
          <p:cNvPr id="11" name="Title 1"/>
          <p:cNvSpPr>
            <a:spLocks noGrp="1"/>
          </p:cNvSpPr>
          <p:nvPr>
            <p:ph type="ctrTitle" hasCustomPrompt="1"/>
          </p:nvPr>
        </p:nvSpPr>
        <p:spPr>
          <a:xfrm>
            <a:off x="395293" y="1713274"/>
            <a:ext cx="8092123" cy="1660594"/>
          </a:xfrm>
          <a:prstGeom prst="rect">
            <a:avLst/>
          </a:prstGeom>
        </p:spPr>
        <p:txBody>
          <a:bodyPr anchor="b">
            <a:normAutofit/>
          </a:bodyPr>
          <a:lstStyle>
            <a:lvl1pPr algn="l">
              <a:lnSpc>
                <a:spcPct val="100000"/>
              </a:lnSpc>
              <a:defRPr sz="3600" b="1" i="0" baseline="0">
                <a:solidFill>
                  <a:schemeClr val="bg1"/>
                </a:solidFill>
                <a:latin typeface="Montserrat Semi" charset="0"/>
                <a:ea typeface="Montserrat Semi" charset="0"/>
                <a:cs typeface="Montserrat Semi" charset="0"/>
              </a:defRPr>
            </a:lvl1pPr>
          </a:lstStyle>
          <a:p>
            <a:r>
              <a:rPr lang="fr-FR" dirty="0" err="1" smtClean="0"/>
              <a:t>Here</a:t>
            </a:r>
            <a:r>
              <a:rPr lang="fr-FR" dirty="0" smtClean="0"/>
              <a:t> </a:t>
            </a:r>
            <a:r>
              <a:rPr lang="fr-FR" dirty="0" err="1" smtClean="0"/>
              <a:t>your</a:t>
            </a:r>
            <a:r>
              <a:rPr lang="fr-FR" dirty="0" smtClean="0"/>
              <a:t> </a:t>
            </a:r>
            <a:r>
              <a:rPr lang="fr-FR" dirty="0" err="1" smtClean="0"/>
              <a:t>title</a:t>
            </a:r>
            <a:r>
              <a:rPr lang="fr-FR" dirty="0" smtClean="0"/>
              <a:t/>
            </a:r>
            <a:br>
              <a:rPr lang="fr-FR" dirty="0" smtClean="0"/>
            </a:br>
            <a:r>
              <a:rPr lang="fr-FR" dirty="0" smtClean="0"/>
              <a:t>2 </a:t>
            </a:r>
            <a:r>
              <a:rPr lang="fr-FR" dirty="0" err="1" smtClean="0"/>
              <a:t>lines</a:t>
            </a:r>
            <a:r>
              <a:rPr lang="fr-FR" dirty="0" smtClean="0"/>
              <a:t> maximum</a:t>
            </a:r>
            <a:endParaRPr lang="en-US" dirty="0"/>
          </a:p>
        </p:txBody>
      </p:sp>
      <p:sp>
        <p:nvSpPr>
          <p:cNvPr id="12" name="Subtitle 2"/>
          <p:cNvSpPr>
            <a:spLocks noGrp="1"/>
          </p:cNvSpPr>
          <p:nvPr>
            <p:ph type="subTitle" idx="1" hasCustomPrompt="1"/>
          </p:nvPr>
        </p:nvSpPr>
        <p:spPr>
          <a:xfrm>
            <a:off x="395288" y="3972144"/>
            <a:ext cx="8092127" cy="1655762"/>
          </a:xfrm>
          <a:prstGeom prst="rect">
            <a:avLst/>
          </a:prstGeom>
        </p:spPr>
        <p:txBody>
          <a:bodyPr>
            <a:normAutofit/>
          </a:bodyPr>
          <a:lstStyle>
            <a:lvl1pPr marL="0" indent="0" algn="l">
              <a:buNone/>
              <a:defRPr sz="1100" b="0" i="0" baseline="0">
                <a:solidFill>
                  <a:schemeClr val="bg1"/>
                </a:solidFill>
                <a:latin typeface="Montserrat Light" charset="0"/>
                <a:ea typeface="Montserrat Light" charset="0"/>
                <a:cs typeface="Montserrat Light" charset="0"/>
              </a:defRPr>
            </a:lvl1pPr>
            <a:lvl2pPr marL="457195" indent="0" algn="ctr">
              <a:buNone/>
              <a:defRPr sz="2000"/>
            </a:lvl2pPr>
            <a:lvl3pPr marL="914390" indent="0" algn="ctr">
              <a:buNone/>
              <a:defRPr sz="1800"/>
            </a:lvl3pPr>
            <a:lvl4pPr marL="1371586" indent="0" algn="ctr">
              <a:buNone/>
              <a:defRPr sz="1600"/>
            </a:lvl4pPr>
            <a:lvl5pPr marL="1828781" indent="0" algn="ctr">
              <a:buNone/>
              <a:defRPr sz="1600"/>
            </a:lvl5pPr>
            <a:lvl6pPr marL="2285975" indent="0" algn="ctr">
              <a:buNone/>
              <a:defRPr sz="1600"/>
            </a:lvl6pPr>
            <a:lvl7pPr marL="2743170" indent="0" algn="ctr">
              <a:buNone/>
              <a:defRPr sz="1600"/>
            </a:lvl7pPr>
            <a:lvl8pPr marL="3200366" indent="0" algn="ctr">
              <a:buNone/>
              <a:defRPr sz="1600"/>
            </a:lvl8pPr>
            <a:lvl9pPr marL="3657561" indent="0" algn="ctr">
              <a:buNone/>
              <a:defRPr sz="1600"/>
            </a:lvl9pPr>
          </a:lstStyle>
          <a:p>
            <a:r>
              <a:rPr lang="fr-FR" dirty="0" err="1" smtClean="0"/>
              <a:t>Lorem</a:t>
            </a:r>
            <a:r>
              <a:rPr lang="fr-FR" dirty="0" smtClean="0"/>
              <a:t> </a:t>
            </a:r>
            <a:r>
              <a:rPr lang="fr-FR" dirty="0" err="1" smtClean="0"/>
              <a:t>ispum</a:t>
            </a:r>
            <a:r>
              <a:rPr lang="fr-FR" dirty="0" smtClean="0"/>
              <a:t> </a:t>
            </a:r>
            <a:r>
              <a:rPr lang="fr-FR" dirty="0" err="1" smtClean="0"/>
              <a:t>dolor</a:t>
            </a:r>
            <a:r>
              <a:rPr lang="fr-FR" dirty="0" smtClean="0"/>
              <a:t> </a:t>
            </a:r>
            <a:r>
              <a:rPr lang="fr-FR" dirty="0" err="1" smtClean="0"/>
              <a:t>sit</a:t>
            </a:r>
            <a:r>
              <a:rPr lang="fr-FR" dirty="0" smtClean="0"/>
              <a:t> </a:t>
            </a:r>
            <a:r>
              <a:rPr lang="fr-FR" dirty="0" err="1" smtClean="0"/>
              <a:t>amet</a:t>
            </a:r>
            <a:endParaRPr lang="en-US" dirty="0"/>
          </a:p>
        </p:txBody>
      </p:sp>
      <p:cxnSp>
        <p:nvCxnSpPr>
          <p:cNvPr id="13" name="Connecteur droit 14"/>
          <p:cNvCxnSpPr/>
          <p:nvPr userDrawn="1"/>
        </p:nvCxnSpPr>
        <p:spPr>
          <a:xfrm>
            <a:off x="503238" y="3630140"/>
            <a:ext cx="26073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18712" y="395597"/>
            <a:ext cx="1819782" cy="854385"/>
          </a:xfrm>
          <a:prstGeom prst="rect">
            <a:avLst/>
          </a:prstGeom>
        </p:spPr>
      </p:pic>
    </p:spTree>
    <p:extLst>
      <p:ext uri="{BB962C8B-B14F-4D97-AF65-F5344CB8AC3E}">
        <p14:creationId xmlns:p14="http://schemas.microsoft.com/office/powerpoint/2010/main" val="60851710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Open_slide">
    <p:spTree>
      <p:nvGrpSpPr>
        <p:cNvPr id="1" name=""/>
        <p:cNvGrpSpPr/>
        <p:nvPr/>
      </p:nvGrpSpPr>
      <p:grpSpPr>
        <a:xfrm>
          <a:off x="0" y="0"/>
          <a:ext cx="0" cy="0"/>
          <a:chOff x="0" y="0"/>
          <a:chExt cx="0" cy="0"/>
        </a:xfrm>
      </p:grpSpPr>
      <p:pic>
        <p:nvPicPr>
          <p:cNvPr id="4" name="Image 3"/>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5903" y="-41523"/>
            <a:ext cx="9183757" cy="6940752"/>
          </a:xfrm>
          <a:prstGeom prst="rect">
            <a:avLst/>
          </a:prstGeom>
        </p:spPr>
      </p:pic>
      <p:sp>
        <p:nvSpPr>
          <p:cNvPr id="19" name="Subtitle 2"/>
          <p:cNvSpPr txBox="1">
            <a:spLocks/>
          </p:cNvSpPr>
          <p:nvPr userDrawn="1"/>
        </p:nvSpPr>
        <p:spPr>
          <a:xfrm>
            <a:off x="6100312" y="6281531"/>
            <a:ext cx="2495053" cy="436618"/>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100" b="0" i="0" kern="1200" baseline="0">
                <a:solidFill>
                  <a:schemeClr val="bg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fr-FR" sz="1100" b="0" i="0" kern="1200" spc="50" baseline="0" dirty="0" err="1" smtClean="0">
                <a:latin typeface="Montserrat" charset="0"/>
                <a:ea typeface="Montserrat" charset="0"/>
                <a:cs typeface="Montserrat" charset="0"/>
              </a:rPr>
              <a:t>suschem</a:t>
            </a:r>
            <a:r>
              <a:rPr lang="fr-FR" sz="1100" b="0" i="0" kern="1200" spc="50" baseline="0" dirty="0" err="1" smtClean="0">
                <a:latin typeface="Montserrat Ultra Light" charset="0"/>
                <a:ea typeface="Montserrat Ultra Light" charset="0"/>
                <a:cs typeface="Montserrat Ultra Light" charset="0"/>
              </a:rPr>
              <a:t>.org</a:t>
            </a:r>
            <a:endParaRPr lang="en-US" sz="1100" b="0" i="0" kern="1200" spc="50" baseline="0" dirty="0">
              <a:latin typeface="Montserrat Ultra Light" charset="0"/>
              <a:ea typeface="Montserrat Ultra Light" charset="0"/>
              <a:cs typeface="Montserrat Ultra Light" charset="0"/>
            </a:endParaRPr>
          </a:p>
        </p:txBody>
      </p:sp>
      <p:sp>
        <p:nvSpPr>
          <p:cNvPr id="13" name="Title 1"/>
          <p:cNvSpPr>
            <a:spLocks noGrp="1"/>
          </p:cNvSpPr>
          <p:nvPr>
            <p:ph type="ctrTitle" hasCustomPrompt="1"/>
          </p:nvPr>
        </p:nvSpPr>
        <p:spPr>
          <a:xfrm>
            <a:off x="395293" y="1713274"/>
            <a:ext cx="8092123" cy="1660594"/>
          </a:xfrm>
          <a:prstGeom prst="rect">
            <a:avLst/>
          </a:prstGeom>
        </p:spPr>
        <p:txBody>
          <a:bodyPr anchor="b">
            <a:normAutofit/>
          </a:bodyPr>
          <a:lstStyle>
            <a:lvl1pPr algn="l">
              <a:lnSpc>
                <a:spcPct val="100000"/>
              </a:lnSpc>
              <a:defRPr sz="3600" b="1" i="0" baseline="0">
                <a:solidFill>
                  <a:schemeClr val="bg1"/>
                </a:solidFill>
                <a:latin typeface="Montserrat Semi" charset="0"/>
                <a:ea typeface="Montserrat Semi" charset="0"/>
                <a:cs typeface="Montserrat Semi" charset="0"/>
              </a:defRPr>
            </a:lvl1pPr>
          </a:lstStyle>
          <a:p>
            <a:r>
              <a:rPr lang="fr-FR" dirty="0" err="1" smtClean="0"/>
              <a:t>Here</a:t>
            </a:r>
            <a:r>
              <a:rPr lang="fr-FR" dirty="0" smtClean="0"/>
              <a:t> </a:t>
            </a:r>
            <a:r>
              <a:rPr lang="fr-FR" dirty="0" err="1" smtClean="0"/>
              <a:t>your</a:t>
            </a:r>
            <a:r>
              <a:rPr lang="fr-FR" dirty="0" smtClean="0"/>
              <a:t> </a:t>
            </a:r>
            <a:r>
              <a:rPr lang="fr-FR" dirty="0" err="1" smtClean="0"/>
              <a:t>title</a:t>
            </a:r>
            <a:r>
              <a:rPr lang="fr-FR" dirty="0" smtClean="0"/>
              <a:t/>
            </a:r>
            <a:br>
              <a:rPr lang="fr-FR" dirty="0" smtClean="0"/>
            </a:br>
            <a:r>
              <a:rPr lang="fr-FR" dirty="0" smtClean="0"/>
              <a:t>2 </a:t>
            </a:r>
            <a:r>
              <a:rPr lang="fr-FR" dirty="0" err="1" smtClean="0"/>
              <a:t>lines</a:t>
            </a:r>
            <a:r>
              <a:rPr lang="fr-FR" dirty="0" smtClean="0"/>
              <a:t> maximum</a:t>
            </a:r>
            <a:endParaRPr lang="en-US" dirty="0"/>
          </a:p>
        </p:txBody>
      </p:sp>
      <p:sp>
        <p:nvSpPr>
          <p:cNvPr id="14" name="Subtitle 2"/>
          <p:cNvSpPr>
            <a:spLocks noGrp="1"/>
          </p:cNvSpPr>
          <p:nvPr>
            <p:ph type="subTitle" idx="1" hasCustomPrompt="1"/>
          </p:nvPr>
        </p:nvSpPr>
        <p:spPr>
          <a:xfrm>
            <a:off x="395288" y="3972144"/>
            <a:ext cx="8092127" cy="1655762"/>
          </a:xfrm>
          <a:prstGeom prst="rect">
            <a:avLst/>
          </a:prstGeom>
        </p:spPr>
        <p:txBody>
          <a:bodyPr>
            <a:normAutofit/>
          </a:bodyPr>
          <a:lstStyle>
            <a:lvl1pPr marL="0" indent="0" algn="l">
              <a:buNone/>
              <a:defRPr sz="1100" b="0" i="0" baseline="0">
                <a:solidFill>
                  <a:schemeClr val="bg1"/>
                </a:solidFill>
                <a:latin typeface="Montserrat Light" charset="0"/>
                <a:ea typeface="Montserrat Light" charset="0"/>
                <a:cs typeface="Montserrat Light" charset="0"/>
              </a:defRPr>
            </a:lvl1pPr>
            <a:lvl2pPr marL="457195" indent="0" algn="ctr">
              <a:buNone/>
              <a:defRPr sz="2000"/>
            </a:lvl2pPr>
            <a:lvl3pPr marL="914390" indent="0" algn="ctr">
              <a:buNone/>
              <a:defRPr sz="1800"/>
            </a:lvl3pPr>
            <a:lvl4pPr marL="1371586" indent="0" algn="ctr">
              <a:buNone/>
              <a:defRPr sz="1600"/>
            </a:lvl4pPr>
            <a:lvl5pPr marL="1828781" indent="0" algn="ctr">
              <a:buNone/>
              <a:defRPr sz="1600"/>
            </a:lvl5pPr>
            <a:lvl6pPr marL="2285975" indent="0" algn="ctr">
              <a:buNone/>
              <a:defRPr sz="1600"/>
            </a:lvl6pPr>
            <a:lvl7pPr marL="2743170" indent="0" algn="ctr">
              <a:buNone/>
              <a:defRPr sz="1600"/>
            </a:lvl7pPr>
            <a:lvl8pPr marL="3200366" indent="0" algn="ctr">
              <a:buNone/>
              <a:defRPr sz="1600"/>
            </a:lvl8pPr>
            <a:lvl9pPr marL="3657561" indent="0" algn="ctr">
              <a:buNone/>
              <a:defRPr sz="1600"/>
            </a:lvl9pPr>
          </a:lstStyle>
          <a:p>
            <a:r>
              <a:rPr lang="fr-FR" dirty="0" err="1" smtClean="0"/>
              <a:t>Lorem</a:t>
            </a:r>
            <a:r>
              <a:rPr lang="fr-FR" dirty="0" smtClean="0"/>
              <a:t> </a:t>
            </a:r>
            <a:r>
              <a:rPr lang="fr-FR" dirty="0" err="1" smtClean="0"/>
              <a:t>ispum</a:t>
            </a:r>
            <a:r>
              <a:rPr lang="fr-FR" dirty="0" smtClean="0"/>
              <a:t> </a:t>
            </a:r>
            <a:r>
              <a:rPr lang="fr-FR" dirty="0" err="1" smtClean="0"/>
              <a:t>dolor</a:t>
            </a:r>
            <a:r>
              <a:rPr lang="fr-FR" dirty="0" smtClean="0"/>
              <a:t> </a:t>
            </a:r>
            <a:r>
              <a:rPr lang="fr-FR" dirty="0" err="1" smtClean="0"/>
              <a:t>sit</a:t>
            </a:r>
            <a:r>
              <a:rPr lang="fr-FR" dirty="0" smtClean="0"/>
              <a:t> </a:t>
            </a:r>
            <a:r>
              <a:rPr lang="fr-FR" dirty="0" err="1" smtClean="0"/>
              <a:t>amet</a:t>
            </a:r>
            <a:endParaRPr lang="en-US" dirty="0"/>
          </a:p>
        </p:txBody>
      </p:sp>
      <p:cxnSp>
        <p:nvCxnSpPr>
          <p:cNvPr id="16" name="Connecteur droit 14"/>
          <p:cNvCxnSpPr/>
          <p:nvPr userDrawn="1"/>
        </p:nvCxnSpPr>
        <p:spPr>
          <a:xfrm>
            <a:off x="503238" y="3630140"/>
            <a:ext cx="26073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18712" y="395597"/>
            <a:ext cx="1819782" cy="854385"/>
          </a:xfrm>
          <a:prstGeom prst="rect">
            <a:avLst/>
          </a:prstGeom>
        </p:spPr>
      </p:pic>
    </p:spTree>
    <p:extLst>
      <p:ext uri="{BB962C8B-B14F-4D97-AF65-F5344CB8AC3E}">
        <p14:creationId xmlns:p14="http://schemas.microsoft.com/office/powerpoint/2010/main" val="120754938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Open_slide">
    <p:spTree>
      <p:nvGrpSpPr>
        <p:cNvPr id="1" name=""/>
        <p:cNvGrpSpPr/>
        <p:nvPr/>
      </p:nvGrpSpPr>
      <p:grpSpPr>
        <a:xfrm>
          <a:off x="0" y="0"/>
          <a:ext cx="0" cy="0"/>
          <a:chOff x="0" y="0"/>
          <a:chExt cx="0" cy="0"/>
        </a:xfrm>
      </p:grpSpPr>
      <p:pic>
        <p:nvPicPr>
          <p:cNvPr id="8" name="Imag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41523"/>
            <a:ext cx="9144000" cy="6899523"/>
          </a:xfrm>
          <a:prstGeom prst="rect">
            <a:avLst/>
          </a:prstGeom>
        </p:spPr>
      </p:pic>
      <p:sp>
        <p:nvSpPr>
          <p:cNvPr id="19" name="Subtitle 2"/>
          <p:cNvSpPr txBox="1">
            <a:spLocks/>
          </p:cNvSpPr>
          <p:nvPr userDrawn="1"/>
        </p:nvSpPr>
        <p:spPr>
          <a:xfrm>
            <a:off x="6100312" y="6281531"/>
            <a:ext cx="2495053" cy="436618"/>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100" b="0" i="0" kern="1200" baseline="0">
                <a:solidFill>
                  <a:schemeClr val="bg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fr-FR" sz="1100" b="0" i="0" kern="1200" spc="50" baseline="0" dirty="0" err="1" smtClean="0">
                <a:latin typeface="Montserrat" charset="0"/>
                <a:ea typeface="Montserrat" charset="0"/>
                <a:cs typeface="Montserrat" charset="0"/>
              </a:rPr>
              <a:t>suschem</a:t>
            </a:r>
            <a:r>
              <a:rPr lang="fr-FR" sz="1100" b="0" i="0" kern="1200" spc="50" baseline="0" dirty="0" err="1" smtClean="0">
                <a:latin typeface="Montserrat Ultra Light" charset="0"/>
                <a:ea typeface="Montserrat Ultra Light" charset="0"/>
                <a:cs typeface="Montserrat Ultra Light" charset="0"/>
              </a:rPr>
              <a:t>.org</a:t>
            </a:r>
            <a:endParaRPr lang="en-US" sz="1100" b="0" i="0" kern="1200" spc="50" baseline="0" dirty="0">
              <a:latin typeface="Montserrat Ultra Light" charset="0"/>
              <a:ea typeface="Montserrat Ultra Light" charset="0"/>
              <a:cs typeface="Montserrat Ultra Light" charset="0"/>
            </a:endParaRPr>
          </a:p>
        </p:txBody>
      </p:sp>
      <p:sp>
        <p:nvSpPr>
          <p:cNvPr id="12" name="Title 1"/>
          <p:cNvSpPr>
            <a:spLocks noGrp="1"/>
          </p:cNvSpPr>
          <p:nvPr>
            <p:ph type="ctrTitle" hasCustomPrompt="1"/>
          </p:nvPr>
        </p:nvSpPr>
        <p:spPr>
          <a:xfrm>
            <a:off x="395293" y="1713274"/>
            <a:ext cx="8092123" cy="1660594"/>
          </a:xfrm>
          <a:prstGeom prst="rect">
            <a:avLst/>
          </a:prstGeom>
        </p:spPr>
        <p:txBody>
          <a:bodyPr anchor="b">
            <a:normAutofit/>
          </a:bodyPr>
          <a:lstStyle>
            <a:lvl1pPr algn="l">
              <a:lnSpc>
                <a:spcPct val="100000"/>
              </a:lnSpc>
              <a:defRPr sz="3600" b="1" i="0" baseline="0">
                <a:solidFill>
                  <a:schemeClr val="bg1"/>
                </a:solidFill>
                <a:latin typeface="Montserrat Semi" charset="0"/>
                <a:ea typeface="Montserrat Semi" charset="0"/>
                <a:cs typeface="Montserrat Semi" charset="0"/>
              </a:defRPr>
            </a:lvl1pPr>
          </a:lstStyle>
          <a:p>
            <a:r>
              <a:rPr lang="fr-FR" dirty="0" err="1" smtClean="0"/>
              <a:t>Here</a:t>
            </a:r>
            <a:r>
              <a:rPr lang="fr-FR" dirty="0" smtClean="0"/>
              <a:t> </a:t>
            </a:r>
            <a:r>
              <a:rPr lang="fr-FR" dirty="0" err="1" smtClean="0"/>
              <a:t>your</a:t>
            </a:r>
            <a:r>
              <a:rPr lang="fr-FR" dirty="0" smtClean="0"/>
              <a:t> </a:t>
            </a:r>
            <a:r>
              <a:rPr lang="fr-FR" dirty="0" err="1" smtClean="0"/>
              <a:t>title</a:t>
            </a:r>
            <a:r>
              <a:rPr lang="fr-FR" dirty="0" smtClean="0"/>
              <a:t/>
            </a:r>
            <a:br>
              <a:rPr lang="fr-FR" dirty="0" smtClean="0"/>
            </a:br>
            <a:r>
              <a:rPr lang="fr-FR" dirty="0" smtClean="0"/>
              <a:t>2 </a:t>
            </a:r>
            <a:r>
              <a:rPr lang="fr-FR" dirty="0" err="1" smtClean="0"/>
              <a:t>lines</a:t>
            </a:r>
            <a:r>
              <a:rPr lang="fr-FR" dirty="0" smtClean="0"/>
              <a:t> maximum</a:t>
            </a:r>
            <a:endParaRPr lang="en-US" dirty="0"/>
          </a:p>
        </p:txBody>
      </p:sp>
      <p:sp>
        <p:nvSpPr>
          <p:cNvPr id="13" name="Subtitle 2"/>
          <p:cNvSpPr>
            <a:spLocks noGrp="1"/>
          </p:cNvSpPr>
          <p:nvPr>
            <p:ph type="subTitle" idx="1" hasCustomPrompt="1"/>
          </p:nvPr>
        </p:nvSpPr>
        <p:spPr>
          <a:xfrm>
            <a:off x="395288" y="3972144"/>
            <a:ext cx="8092127" cy="1655762"/>
          </a:xfrm>
          <a:prstGeom prst="rect">
            <a:avLst/>
          </a:prstGeom>
        </p:spPr>
        <p:txBody>
          <a:bodyPr>
            <a:normAutofit/>
          </a:bodyPr>
          <a:lstStyle>
            <a:lvl1pPr marL="0" indent="0" algn="l">
              <a:buNone/>
              <a:defRPr sz="1100" b="0" i="0" baseline="0">
                <a:solidFill>
                  <a:schemeClr val="bg1"/>
                </a:solidFill>
                <a:latin typeface="Montserrat Light" charset="0"/>
                <a:ea typeface="Montserrat Light" charset="0"/>
                <a:cs typeface="Montserrat Light" charset="0"/>
              </a:defRPr>
            </a:lvl1pPr>
            <a:lvl2pPr marL="457195" indent="0" algn="ctr">
              <a:buNone/>
              <a:defRPr sz="2000"/>
            </a:lvl2pPr>
            <a:lvl3pPr marL="914390" indent="0" algn="ctr">
              <a:buNone/>
              <a:defRPr sz="1800"/>
            </a:lvl3pPr>
            <a:lvl4pPr marL="1371586" indent="0" algn="ctr">
              <a:buNone/>
              <a:defRPr sz="1600"/>
            </a:lvl4pPr>
            <a:lvl5pPr marL="1828781" indent="0" algn="ctr">
              <a:buNone/>
              <a:defRPr sz="1600"/>
            </a:lvl5pPr>
            <a:lvl6pPr marL="2285975" indent="0" algn="ctr">
              <a:buNone/>
              <a:defRPr sz="1600"/>
            </a:lvl6pPr>
            <a:lvl7pPr marL="2743170" indent="0" algn="ctr">
              <a:buNone/>
              <a:defRPr sz="1600"/>
            </a:lvl7pPr>
            <a:lvl8pPr marL="3200366" indent="0" algn="ctr">
              <a:buNone/>
              <a:defRPr sz="1600"/>
            </a:lvl8pPr>
            <a:lvl9pPr marL="3657561" indent="0" algn="ctr">
              <a:buNone/>
              <a:defRPr sz="1600"/>
            </a:lvl9pPr>
          </a:lstStyle>
          <a:p>
            <a:r>
              <a:rPr lang="fr-FR" dirty="0" err="1" smtClean="0"/>
              <a:t>Lorem</a:t>
            </a:r>
            <a:r>
              <a:rPr lang="fr-FR" dirty="0" smtClean="0"/>
              <a:t> </a:t>
            </a:r>
            <a:r>
              <a:rPr lang="fr-FR" dirty="0" err="1" smtClean="0"/>
              <a:t>ispum</a:t>
            </a:r>
            <a:r>
              <a:rPr lang="fr-FR" dirty="0" smtClean="0"/>
              <a:t> </a:t>
            </a:r>
            <a:r>
              <a:rPr lang="fr-FR" dirty="0" err="1" smtClean="0"/>
              <a:t>dolor</a:t>
            </a:r>
            <a:r>
              <a:rPr lang="fr-FR" dirty="0" smtClean="0"/>
              <a:t> </a:t>
            </a:r>
            <a:r>
              <a:rPr lang="fr-FR" dirty="0" err="1" smtClean="0"/>
              <a:t>sit</a:t>
            </a:r>
            <a:r>
              <a:rPr lang="fr-FR" dirty="0" smtClean="0"/>
              <a:t> </a:t>
            </a:r>
            <a:r>
              <a:rPr lang="fr-FR" dirty="0" err="1" smtClean="0"/>
              <a:t>amet</a:t>
            </a:r>
            <a:endParaRPr lang="en-US" dirty="0"/>
          </a:p>
        </p:txBody>
      </p:sp>
      <p:cxnSp>
        <p:nvCxnSpPr>
          <p:cNvPr id="14" name="Connecteur droit 14"/>
          <p:cNvCxnSpPr/>
          <p:nvPr userDrawn="1"/>
        </p:nvCxnSpPr>
        <p:spPr>
          <a:xfrm>
            <a:off x="503238" y="3630140"/>
            <a:ext cx="26073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418712" y="395597"/>
            <a:ext cx="1819782" cy="854385"/>
          </a:xfrm>
          <a:prstGeom prst="rect">
            <a:avLst/>
          </a:prstGeom>
        </p:spPr>
      </p:pic>
    </p:spTree>
    <p:extLst>
      <p:ext uri="{BB962C8B-B14F-4D97-AF65-F5344CB8AC3E}">
        <p14:creationId xmlns:p14="http://schemas.microsoft.com/office/powerpoint/2010/main" val="171624892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05906" y="1571505"/>
            <a:ext cx="8198406" cy="1325563"/>
          </a:xfrm>
          <a:prstGeom prst="rect">
            <a:avLst/>
          </a:prstGeom>
        </p:spPr>
        <p:txBody>
          <a:bodyPr anchor="b"/>
          <a:lstStyle>
            <a:lvl1pPr>
              <a:defRPr baseline="0"/>
            </a:lvl1pPr>
          </a:lstStyle>
          <a:p>
            <a:r>
              <a:rPr lang="fr-FR" dirty="0" err="1" smtClean="0"/>
              <a:t>Here</a:t>
            </a:r>
            <a:r>
              <a:rPr lang="fr-FR" dirty="0" smtClean="0"/>
              <a:t> </a:t>
            </a:r>
            <a:r>
              <a:rPr lang="fr-FR" dirty="0" err="1" smtClean="0"/>
              <a:t>your</a:t>
            </a:r>
            <a:r>
              <a:rPr lang="fr-FR" dirty="0" smtClean="0"/>
              <a:t> </a:t>
            </a:r>
            <a:r>
              <a:rPr lang="fr-FR" dirty="0" err="1" smtClean="0"/>
              <a:t>title</a:t>
            </a:r>
            <a:r>
              <a:rPr lang="fr-FR" dirty="0" smtClean="0"/>
              <a:t/>
            </a:r>
            <a:br>
              <a:rPr lang="fr-FR" dirty="0" smtClean="0"/>
            </a:br>
            <a:r>
              <a:rPr lang="fr-FR" dirty="0" smtClean="0"/>
              <a:t>2 </a:t>
            </a:r>
            <a:r>
              <a:rPr lang="fr-FR" dirty="0" err="1" smtClean="0"/>
              <a:t>lines</a:t>
            </a:r>
            <a:r>
              <a:rPr lang="fr-FR" dirty="0" smtClean="0"/>
              <a:t> maximum</a:t>
            </a:r>
            <a:endParaRPr lang="en-US" dirty="0"/>
          </a:p>
        </p:txBody>
      </p:sp>
      <p:cxnSp>
        <p:nvCxnSpPr>
          <p:cNvPr id="7" name="Connecteur droit 6"/>
          <p:cNvCxnSpPr/>
          <p:nvPr userDrawn="1"/>
        </p:nvCxnSpPr>
        <p:spPr>
          <a:xfrm>
            <a:off x="517000" y="3145780"/>
            <a:ext cx="26073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Espace réservé du texte 11"/>
          <p:cNvSpPr>
            <a:spLocks noGrp="1"/>
          </p:cNvSpPr>
          <p:nvPr>
            <p:ph type="body" sz="quarter" idx="14"/>
          </p:nvPr>
        </p:nvSpPr>
        <p:spPr>
          <a:xfrm>
            <a:off x="406430" y="3462280"/>
            <a:ext cx="8193824" cy="2379727"/>
          </a:xfrm>
        </p:spPr>
        <p:txBody>
          <a:bodyPr>
            <a:normAutofit/>
          </a:bodyPr>
          <a:lstStyle>
            <a:lvl1pPr>
              <a:defRPr sz="1600">
                <a:solidFill>
                  <a:schemeClr val="tx2"/>
                </a:solidFill>
              </a:defRPr>
            </a:lvl1pPr>
            <a:lvl2pPr>
              <a:defRPr sz="16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sp>
        <p:nvSpPr>
          <p:cNvPr id="16" name="Espace réservé de la date 15"/>
          <p:cNvSpPr>
            <a:spLocks noGrp="1"/>
          </p:cNvSpPr>
          <p:nvPr>
            <p:ph type="dt" sz="half" idx="15"/>
          </p:nvPr>
        </p:nvSpPr>
        <p:spPr/>
        <p:txBody>
          <a:bodyPr/>
          <a:lstStyle/>
          <a:p>
            <a:fld id="{BECA2720-7D44-E44C-9E27-BCFF559B9905}" type="datetime3">
              <a:rPr lang="fr-BE" smtClean="0"/>
              <a:pPr/>
              <a:t>02/11/2017</a:t>
            </a:fld>
            <a:endParaRPr lang="fr-FR" dirty="0"/>
          </a:p>
        </p:txBody>
      </p:sp>
      <p:sp>
        <p:nvSpPr>
          <p:cNvPr id="17" name="Espace réservé du pied de page 16"/>
          <p:cNvSpPr>
            <a:spLocks noGrp="1"/>
          </p:cNvSpPr>
          <p:nvPr>
            <p:ph type="ftr" sz="quarter" idx="16"/>
          </p:nvPr>
        </p:nvSpPr>
        <p:spPr/>
        <p:txBody>
          <a:bodyPr/>
          <a:lstStyle/>
          <a:p>
            <a:r>
              <a:rPr lang="fr-FR" b="1" smtClean="0">
                <a:solidFill>
                  <a:schemeClr val="tx1"/>
                </a:solidFill>
                <a:latin typeface="Montserrat Semi" charset="0"/>
                <a:ea typeface="Montserrat Semi" charset="0"/>
                <a:cs typeface="Montserrat Semi" charset="0"/>
              </a:rPr>
              <a:t>SUSCHEM</a:t>
            </a:r>
            <a:r>
              <a:rPr lang="fr-FR" smtClean="0"/>
              <a:t> – Presentation title</a:t>
            </a:r>
            <a:endParaRPr lang="fr-FR" dirty="0"/>
          </a:p>
        </p:txBody>
      </p:sp>
    </p:spTree>
    <p:extLst>
      <p:ext uri="{BB962C8B-B14F-4D97-AF65-F5344CB8AC3E}">
        <p14:creationId xmlns:p14="http://schemas.microsoft.com/office/powerpoint/2010/main" val="84248005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394755" y="1550504"/>
            <a:ext cx="8205499" cy="663983"/>
          </a:xfrm>
        </p:spPr>
        <p:txBody>
          <a:bodyPr>
            <a:normAutofit/>
          </a:bodyPr>
          <a:lstStyle>
            <a:lvl1pPr>
              <a:defRPr sz="1800" baseline="0"/>
            </a:lvl1pPr>
          </a:lstStyle>
          <a:p>
            <a:r>
              <a:rPr lang="fr-FR" dirty="0" err="1" smtClean="0"/>
              <a:t>Here</a:t>
            </a:r>
            <a:r>
              <a:rPr lang="fr-FR" dirty="0" smtClean="0"/>
              <a:t> </a:t>
            </a:r>
            <a:r>
              <a:rPr lang="fr-FR" dirty="0" err="1" smtClean="0"/>
              <a:t>your</a:t>
            </a:r>
            <a:r>
              <a:rPr lang="fr-FR" dirty="0" smtClean="0"/>
              <a:t> </a:t>
            </a:r>
            <a:r>
              <a:rPr lang="fr-FR" dirty="0" err="1" smtClean="0"/>
              <a:t>title</a:t>
            </a:r>
            <a:r>
              <a:rPr lang="fr-FR" dirty="0" smtClean="0"/>
              <a:t/>
            </a:r>
            <a:br>
              <a:rPr lang="fr-FR" dirty="0" smtClean="0"/>
            </a:br>
            <a:r>
              <a:rPr lang="fr-FR" dirty="0" smtClean="0"/>
              <a:t>2 </a:t>
            </a:r>
            <a:r>
              <a:rPr lang="fr-FR" dirty="0" err="1" smtClean="0"/>
              <a:t>lines</a:t>
            </a:r>
            <a:r>
              <a:rPr lang="fr-FR" dirty="0" smtClean="0"/>
              <a:t> maximum</a:t>
            </a:r>
            <a:endParaRPr lang="fr-FR" dirty="0"/>
          </a:p>
        </p:txBody>
      </p:sp>
      <p:cxnSp>
        <p:nvCxnSpPr>
          <p:cNvPr id="6" name="Connecteur droit 5"/>
          <p:cNvCxnSpPr/>
          <p:nvPr userDrawn="1"/>
        </p:nvCxnSpPr>
        <p:spPr>
          <a:xfrm>
            <a:off x="517545" y="2350640"/>
            <a:ext cx="260736" cy="0"/>
          </a:xfrm>
          <a:prstGeom prst="line">
            <a:avLst/>
          </a:prstGeom>
          <a:ln w="63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1" name="Espace réservé du texte 10"/>
          <p:cNvSpPr>
            <a:spLocks noGrp="1"/>
          </p:cNvSpPr>
          <p:nvPr>
            <p:ph type="body" sz="quarter" idx="12"/>
          </p:nvPr>
        </p:nvSpPr>
        <p:spPr>
          <a:xfrm>
            <a:off x="395280" y="2646947"/>
            <a:ext cx="8204966" cy="3216442"/>
          </a:xfrm>
        </p:spPr>
        <p:txBody>
          <a:bodyPr>
            <a:normAutofit/>
          </a:bodyPr>
          <a:lstStyle>
            <a:lvl1pPr>
              <a:defRPr sz="1400">
                <a:solidFill>
                  <a:schemeClr val="tx2"/>
                </a:solidFill>
              </a:defRPr>
            </a:lvl1pPr>
            <a:lvl2pPr>
              <a:defRPr sz="1400">
                <a:solidFill>
                  <a:schemeClr val="tx2"/>
                </a:solidFill>
              </a:defRPr>
            </a:lvl2pPr>
            <a:lvl3pPr>
              <a:defRPr sz="1400">
                <a:solidFill>
                  <a:schemeClr val="tx2"/>
                </a:solidFill>
              </a:defRPr>
            </a:lvl3pPr>
            <a:lvl4pPr>
              <a:defRPr sz="1400">
                <a:solidFill>
                  <a:schemeClr val="tx2"/>
                </a:solidFill>
              </a:defRPr>
            </a:lvl4pPr>
            <a:lvl5pPr>
              <a:defRPr sz="140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sp>
        <p:nvSpPr>
          <p:cNvPr id="12" name="ZoneTexte 11"/>
          <p:cNvSpPr txBox="1"/>
          <p:nvPr userDrawn="1"/>
        </p:nvSpPr>
        <p:spPr>
          <a:xfrm>
            <a:off x="-2639832" y="636104"/>
            <a:ext cx="914400" cy="914400"/>
          </a:xfrm>
          <a:prstGeom prst="rect">
            <a:avLst/>
          </a:prstGeom>
        </p:spPr>
        <p:txBody>
          <a:bodyPr vert="horz" wrap="none" lIns="91440" tIns="45720" rIns="91440" bIns="45720" rtlCol="0" anchor="b">
            <a:normAutofit/>
          </a:bodyPr>
          <a:lstStyle/>
          <a:p>
            <a:endParaRPr lang="fr-FR" sz="1800" dirty="0" smtClean="0"/>
          </a:p>
        </p:txBody>
      </p:sp>
      <p:sp>
        <p:nvSpPr>
          <p:cNvPr id="18" name="Espace réservé de la date 17"/>
          <p:cNvSpPr>
            <a:spLocks noGrp="1"/>
          </p:cNvSpPr>
          <p:nvPr>
            <p:ph type="dt" sz="half" idx="13"/>
          </p:nvPr>
        </p:nvSpPr>
        <p:spPr/>
        <p:txBody>
          <a:bodyPr/>
          <a:lstStyle/>
          <a:p>
            <a:fld id="{BECA2720-7D44-E44C-9E27-BCFF559B9905}" type="datetime3">
              <a:rPr lang="fr-BE" smtClean="0"/>
              <a:pPr/>
              <a:t>02/11/2017</a:t>
            </a:fld>
            <a:endParaRPr lang="fr-FR" dirty="0"/>
          </a:p>
        </p:txBody>
      </p:sp>
      <p:sp>
        <p:nvSpPr>
          <p:cNvPr id="19" name="Espace réservé du pied de page 18"/>
          <p:cNvSpPr>
            <a:spLocks noGrp="1"/>
          </p:cNvSpPr>
          <p:nvPr>
            <p:ph type="ftr" sz="quarter" idx="14"/>
          </p:nvPr>
        </p:nvSpPr>
        <p:spPr/>
        <p:txBody>
          <a:bodyPr/>
          <a:lstStyle/>
          <a:p>
            <a:r>
              <a:rPr lang="fr-FR" b="1" smtClean="0">
                <a:solidFill>
                  <a:schemeClr val="tx1"/>
                </a:solidFill>
                <a:latin typeface="Montserrat Semi" charset="0"/>
                <a:ea typeface="Montserrat Semi" charset="0"/>
                <a:cs typeface="Montserrat Semi" charset="0"/>
              </a:rPr>
              <a:t>SUSCHEM</a:t>
            </a:r>
            <a:r>
              <a:rPr lang="fr-FR" smtClean="0"/>
              <a:t> – Presentation title</a:t>
            </a:r>
            <a:endParaRPr lang="fr-FR" dirty="0"/>
          </a:p>
        </p:txBody>
      </p:sp>
    </p:spTree>
    <p:extLst>
      <p:ext uri="{BB962C8B-B14F-4D97-AF65-F5344CB8AC3E}">
        <p14:creationId xmlns:p14="http://schemas.microsoft.com/office/powerpoint/2010/main" val="28349496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content">
    <p:spTree>
      <p:nvGrpSpPr>
        <p:cNvPr id="1" name=""/>
        <p:cNvGrpSpPr/>
        <p:nvPr/>
      </p:nvGrpSpPr>
      <p:grpSpPr>
        <a:xfrm>
          <a:off x="0" y="0"/>
          <a:ext cx="0" cy="0"/>
          <a:chOff x="0" y="0"/>
          <a:chExt cx="0" cy="0"/>
        </a:xfrm>
      </p:grpSpPr>
      <p:sp>
        <p:nvSpPr>
          <p:cNvPr id="12" name="ZoneTexte 11"/>
          <p:cNvSpPr txBox="1"/>
          <p:nvPr userDrawn="1"/>
        </p:nvSpPr>
        <p:spPr>
          <a:xfrm>
            <a:off x="-2639832" y="636104"/>
            <a:ext cx="914400" cy="914400"/>
          </a:xfrm>
          <a:prstGeom prst="rect">
            <a:avLst/>
          </a:prstGeom>
        </p:spPr>
        <p:txBody>
          <a:bodyPr vert="horz" wrap="none" lIns="91440" tIns="45720" rIns="91440" bIns="45720" rtlCol="0" anchor="b">
            <a:normAutofit/>
          </a:bodyPr>
          <a:lstStyle/>
          <a:p>
            <a:endParaRPr lang="fr-FR" sz="1800" dirty="0" smtClean="0"/>
          </a:p>
        </p:txBody>
      </p:sp>
      <p:sp>
        <p:nvSpPr>
          <p:cNvPr id="18" name="Espace réservé de la date 17"/>
          <p:cNvSpPr>
            <a:spLocks noGrp="1"/>
          </p:cNvSpPr>
          <p:nvPr>
            <p:ph type="dt" sz="half" idx="13"/>
          </p:nvPr>
        </p:nvSpPr>
        <p:spPr/>
        <p:txBody>
          <a:bodyPr/>
          <a:lstStyle/>
          <a:p>
            <a:fld id="{BECA2720-7D44-E44C-9E27-BCFF559B9905}" type="datetime3">
              <a:rPr lang="fr-BE" smtClean="0"/>
              <a:pPr/>
              <a:t>02/11/2017</a:t>
            </a:fld>
            <a:endParaRPr lang="fr-FR" dirty="0"/>
          </a:p>
        </p:txBody>
      </p:sp>
      <p:sp>
        <p:nvSpPr>
          <p:cNvPr id="19" name="Espace réservé du pied de page 18"/>
          <p:cNvSpPr>
            <a:spLocks noGrp="1"/>
          </p:cNvSpPr>
          <p:nvPr>
            <p:ph type="ftr" sz="quarter" idx="14"/>
          </p:nvPr>
        </p:nvSpPr>
        <p:spPr/>
        <p:txBody>
          <a:bodyPr/>
          <a:lstStyle/>
          <a:p>
            <a:r>
              <a:rPr lang="fr-FR" b="1" smtClean="0">
                <a:solidFill>
                  <a:schemeClr val="tx1"/>
                </a:solidFill>
                <a:latin typeface="Montserrat Semi" charset="0"/>
                <a:ea typeface="Montserrat Semi" charset="0"/>
                <a:cs typeface="Montserrat Semi" charset="0"/>
              </a:rPr>
              <a:t>SUSCHEM</a:t>
            </a:r>
            <a:r>
              <a:rPr lang="fr-FR" smtClean="0"/>
              <a:t> – Presentation title</a:t>
            </a:r>
            <a:endParaRPr lang="fr-FR" dirty="0"/>
          </a:p>
        </p:txBody>
      </p:sp>
      <p:sp>
        <p:nvSpPr>
          <p:cNvPr id="8" name="Titre 1"/>
          <p:cNvSpPr>
            <a:spLocks noGrp="1"/>
          </p:cNvSpPr>
          <p:nvPr>
            <p:ph type="title" hasCustomPrompt="1"/>
          </p:nvPr>
        </p:nvSpPr>
        <p:spPr>
          <a:xfrm>
            <a:off x="394755" y="1550504"/>
            <a:ext cx="8205499" cy="663983"/>
          </a:xfrm>
        </p:spPr>
        <p:txBody>
          <a:bodyPr>
            <a:normAutofit/>
          </a:bodyPr>
          <a:lstStyle>
            <a:lvl1pPr>
              <a:defRPr sz="1800" baseline="0"/>
            </a:lvl1pPr>
          </a:lstStyle>
          <a:p>
            <a:r>
              <a:rPr lang="fr-FR" dirty="0" err="1" smtClean="0"/>
              <a:t>Here</a:t>
            </a:r>
            <a:r>
              <a:rPr lang="fr-FR" dirty="0" smtClean="0"/>
              <a:t> </a:t>
            </a:r>
            <a:r>
              <a:rPr lang="fr-FR" dirty="0" err="1" smtClean="0"/>
              <a:t>your</a:t>
            </a:r>
            <a:r>
              <a:rPr lang="fr-FR" dirty="0" smtClean="0"/>
              <a:t> </a:t>
            </a:r>
            <a:r>
              <a:rPr lang="fr-FR" dirty="0" err="1" smtClean="0"/>
              <a:t>title</a:t>
            </a:r>
            <a:r>
              <a:rPr lang="fr-FR" dirty="0" smtClean="0"/>
              <a:t/>
            </a:r>
            <a:br>
              <a:rPr lang="fr-FR" dirty="0" smtClean="0"/>
            </a:br>
            <a:r>
              <a:rPr lang="fr-FR" dirty="0" smtClean="0"/>
              <a:t>2 </a:t>
            </a:r>
            <a:r>
              <a:rPr lang="fr-FR" dirty="0" err="1" smtClean="0"/>
              <a:t>lines</a:t>
            </a:r>
            <a:r>
              <a:rPr lang="fr-FR" dirty="0" smtClean="0"/>
              <a:t> maximum</a:t>
            </a:r>
            <a:endParaRPr lang="fr-FR" dirty="0"/>
          </a:p>
        </p:txBody>
      </p:sp>
      <p:cxnSp>
        <p:nvCxnSpPr>
          <p:cNvPr id="9" name="Connecteur droit 5"/>
          <p:cNvCxnSpPr/>
          <p:nvPr userDrawn="1"/>
        </p:nvCxnSpPr>
        <p:spPr>
          <a:xfrm>
            <a:off x="517545" y="2350640"/>
            <a:ext cx="260736" cy="0"/>
          </a:xfrm>
          <a:prstGeom prst="line">
            <a:avLst/>
          </a:prstGeom>
          <a:ln w="63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Espace réservé du texte 10"/>
          <p:cNvSpPr>
            <a:spLocks noGrp="1"/>
          </p:cNvSpPr>
          <p:nvPr>
            <p:ph type="body" sz="quarter" idx="12"/>
          </p:nvPr>
        </p:nvSpPr>
        <p:spPr>
          <a:xfrm>
            <a:off x="395288" y="3914275"/>
            <a:ext cx="8204966" cy="1927726"/>
          </a:xfrm>
        </p:spPr>
        <p:txBody>
          <a:bodyPr>
            <a:normAutofit/>
          </a:bodyPr>
          <a:lstStyle>
            <a:lvl1pPr>
              <a:defRPr sz="1400">
                <a:solidFill>
                  <a:schemeClr val="tx2"/>
                </a:solidFill>
              </a:defRPr>
            </a:lvl1pPr>
            <a:lvl2pPr>
              <a:defRPr sz="1400">
                <a:solidFill>
                  <a:schemeClr val="tx2"/>
                </a:solidFill>
              </a:defRPr>
            </a:lvl2pPr>
            <a:lvl3pPr>
              <a:defRPr sz="1400">
                <a:solidFill>
                  <a:schemeClr val="tx2"/>
                </a:solidFill>
              </a:defRPr>
            </a:lvl3pPr>
            <a:lvl4pPr>
              <a:defRPr sz="1400">
                <a:solidFill>
                  <a:schemeClr val="tx2"/>
                </a:solidFill>
              </a:defRPr>
            </a:lvl4pPr>
            <a:lvl5pPr>
              <a:defRPr sz="140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sp>
        <p:nvSpPr>
          <p:cNvPr id="13" name="Espace réservé pour une image  19"/>
          <p:cNvSpPr>
            <a:spLocks noGrp="1"/>
          </p:cNvSpPr>
          <p:nvPr>
            <p:ph type="pic" sz="quarter" idx="10"/>
          </p:nvPr>
        </p:nvSpPr>
        <p:spPr>
          <a:xfrm>
            <a:off x="382953" y="2663981"/>
            <a:ext cx="1949979" cy="1063255"/>
          </a:xfrm>
        </p:spPr>
        <p:txBody>
          <a:bodyPr>
            <a:normAutofit/>
          </a:bodyPr>
          <a:lstStyle>
            <a:lvl1pPr>
              <a:defRPr sz="1400"/>
            </a:lvl1pPr>
          </a:lstStyle>
          <a:p>
            <a:r>
              <a:rPr lang="en-US" smtClean="0"/>
              <a:t>Click icon to add picture</a:t>
            </a:r>
            <a:endParaRPr lang="fr-FR"/>
          </a:p>
        </p:txBody>
      </p:sp>
      <p:sp>
        <p:nvSpPr>
          <p:cNvPr id="14" name="Espace réservé pour une image  19"/>
          <p:cNvSpPr>
            <a:spLocks noGrp="1"/>
          </p:cNvSpPr>
          <p:nvPr>
            <p:ph type="pic" sz="quarter" idx="15"/>
          </p:nvPr>
        </p:nvSpPr>
        <p:spPr>
          <a:xfrm>
            <a:off x="2472060" y="2663979"/>
            <a:ext cx="1949979" cy="1063255"/>
          </a:xfrm>
        </p:spPr>
        <p:txBody>
          <a:bodyPr>
            <a:normAutofit/>
          </a:bodyPr>
          <a:lstStyle>
            <a:lvl1pPr>
              <a:defRPr sz="1400"/>
            </a:lvl1pPr>
          </a:lstStyle>
          <a:p>
            <a:r>
              <a:rPr lang="en-US" smtClean="0"/>
              <a:t>Click icon to add picture</a:t>
            </a:r>
            <a:endParaRPr lang="fr-FR"/>
          </a:p>
        </p:txBody>
      </p:sp>
      <p:sp>
        <p:nvSpPr>
          <p:cNvPr id="15" name="Espace réservé pour une image  19"/>
          <p:cNvSpPr>
            <a:spLocks noGrp="1"/>
          </p:cNvSpPr>
          <p:nvPr>
            <p:ph type="pic" sz="quarter" idx="16"/>
          </p:nvPr>
        </p:nvSpPr>
        <p:spPr>
          <a:xfrm>
            <a:off x="4561168" y="2663980"/>
            <a:ext cx="1949979" cy="1063255"/>
          </a:xfrm>
        </p:spPr>
        <p:txBody>
          <a:bodyPr>
            <a:normAutofit/>
          </a:bodyPr>
          <a:lstStyle>
            <a:lvl1pPr>
              <a:defRPr sz="1400"/>
            </a:lvl1pPr>
          </a:lstStyle>
          <a:p>
            <a:r>
              <a:rPr lang="en-US" smtClean="0"/>
              <a:t>Click icon to add picture</a:t>
            </a:r>
            <a:endParaRPr lang="fr-FR"/>
          </a:p>
        </p:txBody>
      </p:sp>
      <p:sp>
        <p:nvSpPr>
          <p:cNvPr id="16" name="Espace réservé pour une image  19"/>
          <p:cNvSpPr>
            <a:spLocks noGrp="1"/>
          </p:cNvSpPr>
          <p:nvPr>
            <p:ph type="pic" sz="quarter" idx="17"/>
          </p:nvPr>
        </p:nvSpPr>
        <p:spPr>
          <a:xfrm>
            <a:off x="6650275" y="2663979"/>
            <a:ext cx="1949979" cy="1063255"/>
          </a:xfrm>
        </p:spPr>
        <p:txBody>
          <a:bodyPr>
            <a:normAutofit/>
          </a:bodyPr>
          <a:lstStyle>
            <a:lvl1pPr>
              <a:defRPr sz="1400"/>
            </a:lvl1pPr>
          </a:lstStyle>
          <a:p>
            <a:r>
              <a:rPr lang="en-US" smtClean="0"/>
              <a:t>Click icon to add picture</a:t>
            </a:r>
            <a:endParaRPr lang="fr-FR"/>
          </a:p>
        </p:txBody>
      </p:sp>
    </p:spTree>
    <p:extLst>
      <p:ext uri="{BB962C8B-B14F-4D97-AF65-F5344CB8AC3E}">
        <p14:creationId xmlns:p14="http://schemas.microsoft.com/office/powerpoint/2010/main" val="178314655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42854" y="6155342"/>
            <a:ext cx="2057400" cy="365125"/>
          </a:xfrm>
          <a:prstGeom prst="rect">
            <a:avLst/>
          </a:prstGeom>
        </p:spPr>
        <p:txBody>
          <a:bodyPr vert="horz" lIns="91440" tIns="45720" rIns="91440" bIns="45720" rtlCol="0" anchor="ctr"/>
          <a:lstStyle>
            <a:lvl1pPr algn="r">
              <a:defRPr sz="800" b="0" i="0" spc="0">
                <a:solidFill>
                  <a:schemeClr val="tx1"/>
                </a:solidFill>
                <a:latin typeface="Montserrat" charset="0"/>
                <a:ea typeface="Montserrat" charset="0"/>
                <a:cs typeface="Montserrat" charset="0"/>
              </a:defRPr>
            </a:lvl1pPr>
          </a:lstStyle>
          <a:p>
            <a:fld id="{BECA2720-7D44-E44C-9E27-BCFF559B9905}" type="datetime3">
              <a:rPr lang="fr-BE" smtClean="0"/>
              <a:pPr/>
              <a:t>02/11/2017</a:t>
            </a:fld>
            <a:endParaRPr lang="fr-FR" dirty="0"/>
          </a:p>
        </p:txBody>
      </p:sp>
      <p:sp>
        <p:nvSpPr>
          <p:cNvPr id="13" name="Espace réservé du titre 12"/>
          <p:cNvSpPr>
            <a:spLocks noGrp="1"/>
          </p:cNvSpPr>
          <p:nvPr>
            <p:ph type="title"/>
          </p:nvPr>
        </p:nvSpPr>
        <p:spPr>
          <a:xfrm>
            <a:off x="405907" y="1946459"/>
            <a:ext cx="8194347" cy="1325563"/>
          </a:xfrm>
          <a:prstGeom prst="rect">
            <a:avLst/>
          </a:prstGeom>
        </p:spPr>
        <p:txBody>
          <a:bodyPr vert="horz" lIns="91440" tIns="45720" rIns="91440" bIns="45720" rtlCol="0" anchor="b">
            <a:normAutofit/>
          </a:bodyPr>
          <a:lstStyle/>
          <a:p>
            <a:r>
              <a:rPr lang="fr-FR" dirty="0" smtClean="0"/>
              <a:t>Cliquez et modifiez le titre</a:t>
            </a:r>
            <a:endParaRPr lang="fr-FR" dirty="0"/>
          </a:p>
        </p:txBody>
      </p:sp>
      <p:sp>
        <p:nvSpPr>
          <p:cNvPr id="16" name="Espace réservé du texte 15"/>
          <p:cNvSpPr>
            <a:spLocks noGrp="1"/>
          </p:cNvSpPr>
          <p:nvPr>
            <p:ph type="body" idx="1"/>
          </p:nvPr>
        </p:nvSpPr>
        <p:spPr>
          <a:xfrm>
            <a:off x="405908" y="3514680"/>
            <a:ext cx="8190298" cy="2329635"/>
          </a:xfrm>
          <a:prstGeom prst="rect">
            <a:avLst/>
          </a:prstGeom>
        </p:spPr>
        <p:txBody>
          <a:bodyPr vert="horz" lIns="91440" tIns="45720" rIns="91440" bIns="45720"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17" name="Espace réservé du pied de page 16"/>
          <p:cNvSpPr>
            <a:spLocks noGrp="1"/>
          </p:cNvSpPr>
          <p:nvPr>
            <p:ph type="ftr" sz="quarter" idx="3"/>
          </p:nvPr>
        </p:nvSpPr>
        <p:spPr>
          <a:xfrm>
            <a:off x="417778" y="6155341"/>
            <a:ext cx="3086100" cy="365125"/>
          </a:xfrm>
          <a:prstGeom prst="rect">
            <a:avLst/>
          </a:prstGeom>
        </p:spPr>
        <p:txBody>
          <a:bodyPr vert="horz" lIns="91440" tIns="45720" rIns="91440" bIns="45720" rtlCol="0" anchor="ctr"/>
          <a:lstStyle>
            <a:lvl1pPr algn="l">
              <a:defRPr sz="800" b="0" i="0" spc="0">
                <a:solidFill>
                  <a:schemeClr val="tx1">
                    <a:tint val="75000"/>
                  </a:schemeClr>
                </a:solidFill>
                <a:latin typeface="Montserrat Light" charset="0"/>
                <a:ea typeface="Montserrat Light" charset="0"/>
                <a:cs typeface="Montserrat Light" charset="0"/>
              </a:defRPr>
            </a:lvl1pPr>
          </a:lstStyle>
          <a:p>
            <a:r>
              <a:rPr lang="fr-FR" b="1" dirty="0" smtClean="0">
                <a:solidFill>
                  <a:schemeClr val="tx1"/>
                </a:solidFill>
                <a:latin typeface="Montserrat Semi" charset="0"/>
                <a:ea typeface="Montserrat Semi" charset="0"/>
                <a:cs typeface="Montserrat Semi" charset="0"/>
              </a:rPr>
              <a:t>SUSCHEM</a:t>
            </a:r>
            <a:r>
              <a:rPr lang="fr-FR" dirty="0" smtClean="0"/>
              <a:t> – PRESENTATION TITLE</a:t>
            </a:r>
            <a:endParaRPr lang="fr-FR" dirty="0"/>
          </a:p>
        </p:txBody>
      </p:sp>
      <p:pic>
        <p:nvPicPr>
          <p:cNvPr id="2" name="Picture 1"/>
          <p:cNvPicPr>
            <a:picLocks noChangeAspect="1"/>
          </p:cNvPicPr>
          <p:nvPr userDrawn="1"/>
        </p:nvPicPr>
        <p:blipFill rotWithShape="1">
          <a:blip r:embed="rId19" cstate="email">
            <a:extLst>
              <a:ext uri="{28A0092B-C50C-407E-A947-70E740481C1C}">
                <a14:useLocalDpi xmlns:a14="http://schemas.microsoft.com/office/drawing/2010/main"/>
              </a:ext>
            </a:extLst>
          </a:blip>
          <a:srcRect/>
          <a:stretch/>
        </p:blipFill>
        <p:spPr>
          <a:xfrm>
            <a:off x="418712" y="395597"/>
            <a:ext cx="1819782" cy="854385"/>
          </a:xfrm>
          <a:prstGeom prst="rect">
            <a:avLst/>
          </a:prstGeom>
        </p:spPr>
      </p:pic>
      <p:sp>
        <p:nvSpPr>
          <p:cNvPr id="3" name="TextBox 2"/>
          <p:cNvSpPr txBox="1"/>
          <p:nvPr userDrawn="1"/>
        </p:nvSpPr>
        <p:spPr>
          <a:xfrm>
            <a:off x="2991853" y="280737"/>
            <a:ext cx="914400" cy="914400"/>
          </a:xfrm>
          <a:prstGeom prst="rect">
            <a:avLst/>
          </a:prstGeom>
        </p:spPr>
        <p:txBody>
          <a:bodyPr vert="horz" wrap="none" lIns="91440" tIns="45720" rIns="91440" bIns="45720" rtlCol="0" anchor="b">
            <a:normAutofit/>
          </a:bodyPr>
          <a:lstStyle/>
          <a:p>
            <a:endParaRPr lang="en-US" sz="1000" dirty="0" smtClean="0"/>
          </a:p>
        </p:txBody>
      </p:sp>
    </p:spTree>
    <p:extLst>
      <p:ext uri="{BB962C8B-B14F-4D97-AF65-F5344CB8AC3E}">
        <p14:creationId xmlns:p14="http://schemas.microsoft.com/office/powerpoint/2010/main" val="207150012"/>
      </p:ext>
    </p:extLst>
  </p:cSld>
  <p:clrMap bg1="lt1" tx1="dk1" bg2="lt2" tx2="dk2" accent1="accent1" accent2="accent2" accent3="accent3" accent4="accent4" accent5="accent5" accent6="accent6" hlink="hlink" folHlink="folHlink"/>
  <p:sldLayoutIdLst>
    <p:sldLayoutId id="2147483661" r:id="rId1"/>
    <p:sldLayoutId id="2147483677" r:id="rId2"/>
    <p:sldLayoutId id="2147483674" r:id="rId3"/>
    <p:sldLayoutId id="2147483678" r:id="rId4"/>
    <p:sldLayoutId id="2147483673" r:id="rId5"/>
    <p:sldLayoutId id="2147483671" r:id="rId6"/>
    <p:sldLayoutId id="2147483662" r:id="rId7"/>
    <p:sldLayoutId id="2147483663" r:id="rId8"/>
    <p:sldLayoutId id="2147483687" r:id="rId9"/>
    <p:sldLayoutId id="2147483664" r:id="rId10"/>
    <p:sldLayoutId id="2147483682" r:id="rId11"/>
    <p:sldLayoutId id="2147483683" r:id="rId12"/>
    <p:sldLayoutId id="2147483688" r:id="rId13"/>
    <p:sldLayoutId id="2147483665" r:id="rId14"/>
    <p:sldLayoutId id="2147483668" r:id="rId15"/>
    <p:sldLayoutId id="2147483667" r:id="rId16"/>
    <p:sldLayoutId id="2147483666" r:id="rId17"/>
  </p:sldLayoutIdLst>
  <p:timing>
    <p:tnLst>
      <p:par>
        <p:cTn id="1" dur="indefinite" restart="never" nodeType="tmRoot"/>
      </p:par>
    </p:tnLst>
  </p:timing>
  <p:hf sldNum="0" hdr="0"/>
  <p:txStyles>
    <p:titleStyle>
      <a:lvl1pPr algn="l" defTabSz="914390" rtl="0" eaLnBrk="1" latinLnBrk="0" hangingPunct="1">
        <a:lnSpc>
          <a:spcPct val="90000"/>
        </a:lnSpc>
        <a:spcBef>
          <a:spcPct val="0"/>
        </a:spcBef>
        <a:buNone/>
        <a:defRPr sz="3600" b="1" i="0" kern="1200">
          <a:solidFill>
            <a:schemeClr val="tx1"/>
          </a:solidFill>
          <a:latin typeface="Montserrat Semi" charset="0"/>
          <a:ea typeface="Montserrat Semi" charset="0"/>
          <a:cs typeface="Montserrat Semi" charset="0"/>
        </a:defRPr>
      </a:lvl1pPr>
    </p:titleStyle>
    <p:bodyStyle>
      <a:lvl1pPr marL="228597" indent="-228597" algn="l" defTabSz="914390" rtl="0" eaLnBrk="1" latinLnBrk="0" hangingPunct="1">
        <a:lnSpc>
          <a:spcPct val="100000"/>
        </a:lnSpc>
        <a:spcBef>
          <a:spcPts val="1000"/>
        </a:spcBef>
        <a:buClr>
          <a:schemeClr val="accent6"/>
        </a:buClr>
        <a:buFont typeface="Arial" panose="020B0604020202020204" pitchFamily="34" charset="0"/>
        <a:buChar char="•"/>
        <a:defRPr sz="1200" b="0" i="0" kern="1200">
          <a:solidFill>
            <a:schemeClr val="tx2"/>
          </a:solidFill>
          <a:latin typeface="Montserrat" charset="0"/>
          <a:ea typeface="Montserrat" charset="0"/>
          <a:cs typeface="Montserrat" charset="0"/>
        </a:defRPr>
      </a:lvl1pPr>
      <a:lvl2pPr marL="685792" indent="-228597" algn="l" defTabSz="914390" rtl="0" eaLnBrk="1" latinLnBrk="0" hangingPunct="1">
        <a:lnSpc>
          <a:spcPct val="100000"/>
        </a:lnSpc>
        <a:spcBef>
          <a:spcPts val="500"/>
        </a:spcBef>
        <a:buClr>
          <a:schemeClr val="accent6"/>
        </a:buClr>
        <a:buFont typeface="Arial" panose="020B0604020202020204" pitchFamily="34" charset="0"/>
        <a:buChar char="•"/>
        <a:defRPr sz="1200" b="0" i="0" kern="1200">
          <a:solidFill>
            <a:schemeClr val="tx2"/>
          </a:solidFill>
          <a:latin typeface="Montserrat" charset="0"/>
          <a:ea typeface="Montserrat" charset="0"/>
          <a:cs typeface="Montserrat" charset="0"/>
        </a:defRPr>
      </a:lvl2pPr>
      <a:lvl3pPr marL="1142988" indent="-228597" algn="l" defTabSz="914390" rtl="0" eaLnBrk="1" latinLnBrk="0" hangingPunct="1">
        <a:lnSpc>
          <a:spcPct val="100000"/>
        </a:lnSpc>
        <a:spcBef>
          <a:spcPts val="500"/>
        </a:spcBef>
        <a:buClr>
          <a:schemeClr val="accent6"/>
        </a:buClr>
        <a:buFont typeface="Arial" panose="020B0604020202020204" pitchFamily="34" charset="0"/>
        <a:buChar char="•"/>
        <a:defRPr sz="1200" b="0" i="0" kern="1200">
          <a:solidFill>
            <a:schemeClr val="tx2"/>
          </a:solidFill>
          <a:latin typeface="Montserrat" charset="0"/>
          <a:ea typeface="Montserrat" charset="0"/>
          <a:cs typeface="Montserrat" charset="0"/>
        </a:defRPr>
      </a:lvl3pPr>
      <a:lvl4pPr marL="1600183" indent="-228597" algn="l" defTabSz="914390" rtl="0" eaLnBrk="1" latinLnBrk="0" hangingPunct="1">
        <a:lnSpc>
          <a:spcPct val="100000"/>
        </a:lnSpc>
        <a:spcBef>
          <a:spcPts val="500"/>
        </a:spcBef>
        <a:buClr>
          <a:schemeClr val="accent6"/>
        </a:buClr>
        <a:buFont typeface="Arial" panose="020B0604020202020204" pitchFamily="34" charset="0"/>
        <a:buChar char="•"/>
        <a:defRPr sz="1200" b="0" i="0" kern="1200">
          <a:solidFill>
            <a:schemeClr val="tx2"/>
          </a:solidFill>
          <a:latin typeface="Montserrat" charset="0"/>
          <a:ea typeface="Montserrat" charset="0"/>
          <a:cs typeface="Montserrat" charset="0"/>
        </a:defRPr>
      </a:lvl4pPr>
      <a:lvl5pPr marL="2057378" indent="-228597" algn="l" defTabSz="914390" rtl="0" eaLnBrk="1" latinLnBrk="0" hangingPunct="1">
        <a:lnSpc>
          <a:spcPct val="100000"/>
        </a:lnSpc>
        <a:spcBef>
          <a:spcPts val="500"/>
        </a:spcBef>
        <a:buClr>
          <a:schemeClr val="accent6"/>
        </a:buClr>
        <a:buFont typeface="Arial" panose="020B0604020202020204" pitchFamily="34" charset="0"/>
        <a:buChar char="•"/>
        <a:defRPr sz="1200" b="0" i="0" kern="1200">
          <a:solidFill>
            <a:schemeClr val="tx2"/>
          </a:solidFill>
          <a:latin typeface="Montserrat" charset="0"/>
          <a:ea typeface="Montserrat" charset="0"/>
          <a:cs typeface="Montserrat" charset="0"/>
        </a:defRPr>
      </a:lvl5pPr>
      <a:lvl6pPr marL="2514573" indent="-228597" algn="l" defTabSz="91439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69" indent="-228597" algn="l" defTabSz="91439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64" indent="-228597" algn="l" defTabSz="91439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58" indent="-228597" algn="l" defTabSz="91439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90" rtl="0" eaLnBrk="1" latinLnBrk="0" hangingPunct="1">
        <a:defRPr sz="1800" kern="1200">
          <a:solidFill>
            <a:schemeClr val="tx1"/>
          </a:solidFill>
          <a:latin typeface="+mn-lt"/>
          <a:ea typeface="+mn-ea"/>
          <a:cs typeface="+mn-cs"/>
        </a:defRPr>
      </a:lvl1pPr>
      <a:lvl2pPr marL="457195" algn="l" defTabSz="914390" rtl="0" eaLnBrk="1" latinLnBrk="0" hangingPunct="1">
        <a:defRPr sz="1800" kern="1200">
          <a:solidFill>
            <a:schemeClr val="tx1"/>
          </a:solidFill>
          <a:latin typeface="+mn-lt"/>
          <a:ea typeface="+mn-ea"/>
          <a:cs typeface="+mn-cs"/>
        </a:defRPr>
      </a:lvl2pPr>
      <a:lvl3pPr marL="914390" algn="l" defTabSz="914390" rtl="0" eaLnBrk="1" latinLnBrk="0" hangingPunct="1">
        <a:defRPr sz="1800" kern="1200">
          <a:solidFill>
            <a:schemeClr val="tx1"/>
          </a:solidFill>
          <a:latin typeface="+mn-lt"/>
          <a:ea typeface="+mn-ea"/>
          <a:cs typeface="+mn-cs"/>
        </a:defRPr>
      </a:lvl3pPr>
      <a:lvl4pPr marL="1371586" algn="l" defTabSz="914390" rtl="0" eaLnBrk="1" latinLnBrk="0" hangingPunct="1">
        <a:defRPr sz="1800" kern="1200">
          <a:solidFill>
            <a:schemeClr val="tx1"/>
          </a:solidFill>
          <a:latin typeface="+mn-lt"/>
          <a:ea typeface="+mn-ea"/>
          <a:cs typeface="+mn-cs"/>
        </a:defRPr>
      </a:lvl4pPr>
      <a:lvl5pPr marL="1828781" algn="l" defTabSz="914390" rtl="0" eaLnBrk="1" latinLnBrk="0" hangingPunct="1">
        <a:defRPr sz="1800" kern="1200">
          <a:solidFill>
            <a:schemeClr val="tx1"/>
          </a:solidFill>
          <a:latin typeface="+mn-lt"/>
          <a:ea typeface="+mn-ea"/>
          <a:cs typeface="+mn-cs"/>
        </a:defRPr>
      </a:lvl5pPr>
      <a:lvl6pPr marL="2285975" algn="l" defTabSz="914390" rtl="0" eaLnBrk="1" latinLnBrk="0" hangingPunct="1">
        <a:defRPr sz="1800" kern="1200">
          <a:solidFill>
            <a:schemeClr val="tx1"/>
          </a:solidFill>
          <a:latin typeface="+mn-lt"/>
          <a:ea typeface="+mn-ea"/>
          <a:cs typeface="+mn-cs"/>
        </a:defRPr>
      </a:lvl6pPr>
      <a:lvl7pPr marL="2743170" algn="l" defTabSz="914390" rtl="0" eaLnBrk="1" latinLnBrk="0" hangingPunct="1">
        <a:defRPr sz="1800" kern="1200">
          <a:solidFill>
            <a:schemeClr val="tx1"/>
          </a:solidFill>
          <a:latin typeface="+mn-lt"/>
          <a:ea typeface="+mn-ea"/>
          <a:cs typeface="+mn-cs"/>
        </a:defRPr>
      </a:lvl7pPr>
      <a:lvl8pPr marL="3200366" algn="l" defTabSz="914390" rtl="0" eaLnBrk="1" latinLnBrk="0" hangingPunct="1">
        <a:defRPr sz="1800" kern="1200">
          <a:solidFill>
            <a:schemeClr val="tx1"/>
          </a:solidFill>
          <a:latin typeface="+mn-lt"/>
          <a:ea typeface="+mn-ea"/>
          <a:cs typeface="+mn-cs"/>
        </a:defRPr>
      </a:lvl8pPr>
      <a:lvl9pPr marL="3657561" algn="l" defTabSz="91439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80" userDrawn="1">
          <p15:clr>
            <a:srgbClr val="F26B43"/>
          </p15:clr>
        </p15:guide>
        <p15:guide id="2" pos="31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38180" y="3451272"/>
            <a:ext cx="8092123" cy="1660594"/>
          </a:xfrm>
        </p:spPr>
        <p:txBody>
          <a:bodyPr>
            <a:normAutofit fontScale="90000"/>
          </a:bodyPr>
          <a:lstStyle/>
          <a:p>
            <a:pPr algn="ctr"/>
            <a:r>
              <a:rPr lang="fr-FR" sz="4400" dirty="0" smtClean="0">
                <a:latin typeface="Arial" panose="020B0604020202020204" pitchFamily="34" charset="0"/>
                <a:cs typeface="Arial" panose="020B0604020202020204" pitchFamily="34" charset="0"/>
              </a:rPr>
              <a:t>Update on FP9</a:t>
            </a:r>
            <a:br>
              <a:rPr lang="fr-FR" sz="4400" dirty="0" smtClean="0">
                <a:latin typeface="Arial" panose="020B0604020202020204" pitchFamily="34" charset="0"/>
                <a:cs typeface="Arial" panose="020B0604020202020204" pitchFamily="34" charset="0"/>
              </a:rPr>
            </a:br>
            <a:r>
              <a:rPr lang="fr-FR" sz="4400" dirty="0">
                <a:latin typeface="Arial" panose="020B0604020202020204" pitchFamily="34" charset="0"/>
                <a:cs typeface="Arial" panose="020B0604020202020204" pitchFamily="34" charset="0"/>
              </a:rPr>
              <a:t/>
            </a:r>
            <a:br>
              <a:rPr lang="fr-FR" sz="4400" dirty="0">
                <a:latin typeface="Arial" panose="020B0604020202020204" pitchFamily="34" charset="0"/>
                <a:cs typeface="Arial" panose="020B0604020202020204" pitchFamily="34" charset="0"/>
              </a:rPr>
            </a:br>
            <a:r>
              <a:rPr lang="fr-FR" dirty="0" smtClean="0">
                <a:latin typeface="Arial" panose="020B0604020202020204" pitchFamily="34" charset="0"/>
                <a:cs typeface="Arial" panose="020B0604020202020204" pitchFamily="34" charset="0"/>
              </a:rPr>
              <a:t/>
            </a:r>
            <a:br>
              <a:rPr lang="fr-FR" dirty="0" smtClean="0">
                <a:latin typeface="Arial" panose="020B0604020202020204" pitchFamily="34" charset="0"/>
                <a:cs typeface="Arial" panose="020B0604020202020204" pitchFamily="34" charset="0"/>
              </a:rPr>
            </a:br>
            <a:r>
              <a:rPr lang="fr-FR" dirty="0">
                <a:latin typeface="Arial" panose="020B0604020202020204" pitchFamily="34" charset="0"/>
                <a:cs typeface="Arial" panose="020B0604020202020204" pitchFamily="34" charset="0"/>
              </a:rPr>
              <a:t/>
            </a:r>
            <a:br>
              <a:rPr lang="fr-FR" dirty="0">
                <a:latin typeface="Arial" panose="020B0604020202020204" pitchFamily="34" charset="0"/>
                <a:cs typeface="Arial" panose="020B0604020202020204" pitchFamily="34" charset="0"/>
              </a:rPr>
            </a:br>
            <a:r>
              <a:rPr lang="fr-FR" sz="2700" dirty="0" smtClean="0">
                <a:latin typeface="Arial" panose="020B0604020202020204" pitchFamily="34" charset="0"/>
                <a:cs typeface="Arial" panose="020B0604020202020204" pitchFamily="34" charset="0"/>
              </a:rPr>
              <a:t>Henk Pool </a:t>
            </a:r>
            <a:endParaRPr lang="fr-FR" sz="2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222255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70376" y="282557"/>
            <a:ext cx="6673607" cy="639947"/>
          </a:xfrm>
        </p:spPr>
        <p:txBody>
          <a:bodyPr>
            <a:normAutofit/>
          </a:bodyPr>
          <a:lstStyle/>
          <a:p>
            <a:r>
              <a:rPr lang="fr-FR" sz="2800" dirty="0">
                <a:latin typeface="Arial" panose="020B0604020202020204" pitchFamily="34" charset="0"/>
                <a:cs typeface="Arial" panose="020B0604020202020204" pitchFamily="34" charset="0"/>
              </a:rPr>
              <a:t>5</a:t>
            </a:r>
            <a:r>
              <a:rPr lang="fr-FR" sz="2800" dirty="0" smtClean="0">
                <a:latin typeface="Arial" panose="020B0604020202020204" pitchFamily="34" charset="0"/>
                <a:cs typeface="Arial" panose="020B0604020202020204" pitchFamily="34" charset="0"/>
              </a:rPr>
              <a:t>. Update on FP9 – Henk Pool </a:t>
            </a:r>
            <a:r>
              <a:rPr lang="fr-FR" sz="2800" i="1" dirty="0" smtClean="0">
                <a:latin typeface="Arial" panose="020B0604020202020204" pitchFamily="34" charset="0"/>
                <a:cs typeface="Arial" panose="020B0604020202020204" pitchFamily="34" charset="0"/>
              </a:rPr>
              <a:t> </a:t>
            </a:r>
            <a:endParaRPr lang="fr-FR" sz="2800" i="1" dirty="0">
              <a:latin typeface="Arial" panose="020B0604020202020204" pitchFamily="34" charset="0"/>
              <a:cs typeface="Arial" panose="020B0604020202020204" pitchFamily="34" charset="0"/>
            </a:endParaRPr>
          </a:p>
        </p:txBody>
      </p:sp>
      <p:sp>
        <p:nvSpPr>
          <p:cNvPr id="3" name="TextBox 2"/>
          <p:cNvSpPr txBox="1"/>
          <p:nvPr/>
        </p:nvSpPr>
        <p:spPr>
          <a:xfrm>
            <a:off x="342900" y="2971800"/>
            <a:ext cx="557213" cy="400050"/>
          </a:xfrm>
          <a:prstGeom prst="rect">
            <a:avLst/>
          </a:prstGeom>
          <a:solidFill>
            <a:schemeClr val="bg1"/>
          </a:solidFill>
        </p:spPr>
        <p:txBody>
          <a:bodyPr vert="horz" wrap="square" lIns="91440" tIns="45720" rIns="91440" bIns="45720" rtlCol="0" anchor="b">
            <a:normAutofit/>
          </a:bodyPr>
          <a:lstStyle/>
          <a:p>
            <a:endParaRPr lang="en-US" sz="1000" dirty="0" smtClean="0"/>
          </a:p>
        </p:txBody>
      </p:sp>
      <p:sp>
        <p:nvSpPr>
          <p:cNvPr id="6" name="Title 1"/>
          <p:cNvSpPr txBox="1">
            <a:spLocks/>
          </p:cNvSpPr>
          <p:nvPr/>
        </p:nvSpPr>
        <p:spPr bwMode="gray">
          <a:xfrm>
            <a:off x="2527539" y="1079666"/>
            <a:ext cx="7659445" cy="978944"/>
          </a:xfrm>
          <a:prstGeom prst="rect">
            <a:avLst/>
          </a:prstGeom>
        </p:spPr>
        <p:txBody>
          <a:bodyPr vert="horz" lIns="91440" tIns="45720" rIns="91440" bIns="45720" rtlCol="0" anchor="t" anchorCtr="0">
            <a:normAutofit/>
          </a:bodyPr>
          <a:lstStyle>
            <a:lvl1pPr algn="l" defTabSz="914400" rtl="0" eaLnBrk="1" latinLnBrk="0" hangingPunct="1">
              <a:lnSpc>
                <a:spcPct val="80000"/>
              </a:lnSpc>
              <a:spcBef>
                <a:spcPct val="0"/>
              </a:spcBef>
              <a:buNone/>
              <a:defRPr sz="3600" kern="1200">
                <a:solidFill>
                  <a:schemeClr val="accent1"/>
                </a:soli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0096D6"/>
                </a:solidFill>
                <a:effectLst/>
                <a:uLnTx/>
                <a:uFillTx/>
                <a:latin typeface="Calibri" panose="020F0502020204030204"/>
                <a:ea typeface="+mj-ea"/>
                <a:cs typeface="+mj-cs"/>
              </a:rPr>
              <a:t>Missions</a:t>
            </a:r>
            <a:r>
              <a:rPr kumimoji="0" lang="en-GB" sz="2800" b="0" i="0" u="none" strike="noStrike" kern="1200" cap="none" spc="0" normalizeH="0" noProof="0" dirty="0" smtClean="0">
                <a:ln>
                  <a:noFill/>
                </a:ln>
                <a:solidFill>
                  <a:srgbClr val="0096D6"/>
                </a:solidFill>
                <a:effectLst/>
                <a:uLnTx/>
                <a:uFillTx/>
                <a:latin typeface="Calibri" panose="020F0502020204030204"/>
                <a:ea typeface="+mj-ea"/>
                <a:cs typeface="+mj-cs"/>
              </a:rPr>
              <a:t> </a:t>
            </a:r>
            <a:r>
              <a:rPr kumimoji="0" lang="en-GB" sz="2800" b="0" i="1" u="none" strike="noStrike" kern="1200" cap="none" spc="0" normalizeH="0" baseline="0" noProof="0" dirty="0" smtClean="0">
                <a:ln>
                  <a:noFill/>
                </a:ln>
                <a:solidFill>
                  <a:srgbClr val="0096D6"/>
                </a:solidFill>
                <a:effectLst/>
                <a:uLnTx/>
                <a:uFillTx/>
                <a:latin typeface="Calibri" panose="020F0502020204030204"/>
                <a:ea typeface="+mj-ea"/>
                <a:cs typeface="+mj-cs"/>
              </a:rPr>
              <a:t>Stretched Goals / “</a:t>
            </a:r>
            <a:r>
              <a:rPr kumimoji="0" lang="en-GB" sz="2800" b="0" i="1" u="none" strike="noStrike" kern="1200" cap="none" spc="0" normalizeH="0" baseline="0" noProof="0" dirty="0" err="1" smtClean="0">
                <a:ln>
                  <a:noFill/>
                </a:ln>
                <a:solidFill>
                  <a:srgbClr val="0096D6"/>
                </a:solidFill>
                <a:effectLst/>
                <a:uLnTx/>
                <a:uFillTx/>
                <a:latin typeface="Calibri" panose="020F0502020204030204"/>
                <a:ea typeface="+mj-ea"/>
                <a:cs typeface="+mj-cs"/>
              </a:rPr>
              <a:t>Moonshots</a:t>
            </a:r>
            <a:r>
              <a:rPr kumimoji="0" lang="en-GB" sz="2800" b="0" i="1" u="none" strike="noStrike" kern="1200" cap="none" spc="0" normalizeH="0" baseline="0" noProof="0" dirty="0" smtClean="0">
                <a:ln>
                  <a:noFill/>
                </a:ln>
                <a:solidFill>
                  <a:srgbClr val="0096D6"/>
                </a:solidFill>
                <a:effectLst/>
                <a:uLnTx/>
                <a:uFillTx/>
                <a:latin typeface="Calibri" panose="020F0502020204030204"/>
                <a:ea typeface="+mj-ea"/>
                <a:cs typeface="+mj-cs"/>
              </a:rPr>
              <a:t>” </a:t>
            </a:r>
            <a:r>
              <a:rPr kumimoji="0" lang="en-GB" sz="2800" b="0" i="0" u="none" strike="noStrike" kern="1200" cap="none" spc="0" normalizeH="0" baseline="0" noProof="0" dirty="0" smtClean="0">
                <a:ln>
                  <a:noFill/>
                </a:ln>
                <a:solidFill>
                  <a:srgbClr val="0096D6"/>
                </a:solidFill>
                <a:effectLst/>
                <a:uLnTx/>
                <a:uFillTx/>
                <a:latin typeface="Calibri" panose="020F0502020204030204"/>
                <a:ea typeface="+mj-ea"/>
                <a:cs typeface="+mj-cs"/>
              </a:rPr>
              <a:t/>
            </a:r>
            <a:br>
              <a:rPr kumimoji="0" lang="en-GB" sz="2800" b="0" i="0" u="none" strike="noStrike" kern="1200" cap="none" spc="0" normalizeH="0" baseline="0" noProof="0" dirty="0" smtClean="0">
                <a:ln>
                  <a:noFill/>
                </a:ln>
                <a:solidFill>
                  <a:srgbClr val="0096D6"/>
                </a:solidFill>
                <a:effectLst/>
                <a:uLnTx/>
                <a:uFillTx/>
                <a:latin typeface="Calibri" panose="020F0502020204030204"/>
                <a:ea typeface="+mj-ea"/>
                <a:cs typeface="+mj-cs"/>
              </a:rPr>
            </a:br>
            <a:r>
              <a:rPr kumimoji="0" lang="en-GB" sz="2200" b="0" i="0" u="none" strike="noStrike" kern="1200" cap="none" spc="0" normalizeH="0" baseline="0" noProof="0" dirty="0" smtClean="0">
                <a:ln>
                  <a:noFill/>
                </a:ln>
                <a:solidFill>
                  <a:srgbClr val="0096D6"/>
                </a:solidFill>
                <a:effectLst/>
                <a:uLnTx/>
                <a:uFillTx/>
                <a:latin typeface="Calibri" panose="020F0502020204030204"/>
                <a:ea typeface="+mj-ea"/>
                <a:cs typeface="+mj-cs"/>
              </a:rPr>
              <a:t>The “</a:t>
            </a:r>
            <a:r>
              <a:rPr kumimoji="0" lang="en-GB" sz="2200" b="0" i="0" u="none" strike="noStrike" kern="1200" cap="none" spc="0" normalizeH="0" baseline="0" noProof="0" dirty="0" err="1" smtClean="0">
                <a:ln>
                  <a:noFill/>
                </a:ln>
                <a:solidFill>
                  <a:srgbClr val="0096D6"/>
                </a:solidFill>
                <a:effectLst/>
                <a:uLnTx/>
                <a:uFillTx/>
                <a:latin typeface="Calibri" panose="020F0502020204030204"/>
                <a:ea typeface="+mj-ea"/>
                <a:cs typeface="+mj-cs"/>
              </a:rPr>
              <a:t>centerpoint</a:t>
            </a:r>
            <a:r>
              <a:rPr kumimoji="0" lang="en-GB" sz="2200" b="0" i="0" u="none" strike="noStrike" kern="1200" cap="none" spc="0" normalizeH="0" baseline="0" noProof="0" dirty="0" smtClean="0">
                <a:ln>
                  <a:noFill/>
                </a:ln>
                <a:solidFill>
                  <a:srgbClr val="0096D6"/>
                </a:solidFill>
                <a:effectLst/>
                <a:uLnTx/>
                <a:uFillTx/>
                <a:latin typeface="Calibri" panose="020F0502020204030204"/>
                <a:ea typeface="+mj-ea"/>
                <a:cs typeface="+mj-cs"/>
              </a:rPr>
              <a:t>” of FP9 discussions</a:t>
            </a:r>
            <a:endParaRPr kumimoji="0" lang="en-GB" sz="2200" b="0" i="0" u="none" strike="noStrike" kern="1200" cap="none" spc="0" normalizeH="0" baseline="0" noProof="0" dirty="0">
              <a:ln>
                <a:noFill/>
              </a:ln>
              <a:solidFill>
                <a:srgbClr val="0096D6"/>
              </a:solidFill>
              <a:effectLst/>
              <a:uLnTx/>
              <a:uFillTx/>
              <a:latin typeface="Calibri" panose="020F0502020204030204"/>
              <a:ea typeface="+mj-ea"/>
              <a:cs typeface="+mj-cs"/>
            </a:endParaRPr>
          </a:p>
        </p:txBody>
      </p:sp>
      <p:sp>
        <p:nvSpPr>
          <p:cNvPr id="7" name="Text Placeholder 2"/>
          <p:cNvSpPr txBox="1">
            <a:spLocks/>
          </p:cNvSpPr>
          <p:nvPr/>
        </p:nvSpPr>
        <p:spPr bwMode="gray">
          <a:xfrm>
            <a:off x="430306" y="1781190"/>
            <a:ext cx="8537848" cy="5319698"/>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1200"/>
              </a:spcAft>
              <a:buClr>
                <a:schemeClr val="accent2"/>
              </a:buClr>
              <a:buFont typeface="Arial" panose="020B0604020202020204" pitchFamily="34" charset="0"/>
              <a:buNone/>
              <a:defRPr sz="2400" kern="1200">
                <a:solidFill>
                  <a:schemeClr val="bg1"/>
                </a:solidFill>
                <a:latin typeface="+mn-lt"/>
                <a:ea typeface="+mn-ea"/>
                <a:cs typeface="+mn-cs"/>
              </a:defRPr>
            </a:lvl1pPr>
            <a:lvl2pPr marL="342900" indent="-3429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bg1"/>
                </a:solidFill>
                <a:latin typeface="+mn-lt"/>
                <a:ea typeface="+mn-ea"/>
                <a:cs typeface="+mn-cs"/>
              </a:defRPr>
            </a:lvl2pPr>
            <a:lvl3pPr marL="566738" indent="-342900" algn="l" defTabSz="914400" rtl="0" eaLnBrk="1" latinLnBrk="0" hangingPunct="1">
              <a:lnSpc>
                <a:spcPct val="100000"/>
              </a:lnSpc>
              <a:spcBef>
                <a:spcPts val="500"/>
              </a:spcBef>
              <a:buClr>
                <a:schemeClr val="accent2"/>
              </a:buClr>
              <a:buFont typeface="Calibri" panose="020F0502020204030204" pitchFamily="34" charset="0"/>
              <a:buChar char="–"/>
              <a:defRPr sz="2000" kern="1200">
                <a:solidFill>
                  <a:schemeClr val="bg1"/>
                </a:solidFill>
                <a:latin typeface="+mn-lt"/>
                <a:ea typeface="+mn-ea"/>
                <a:cs typeface="+mn-cs"/>
              </a:defRPr>
            </a:lvl3pPr>
            <a:lvl4pPr marL="777875" indent="-285750" algn="l" defTabSz="914400" rtl="0" eaLnBrk="1" latinLnBrk="0" hangingPunct="1">
              <a:lnSpc>
                <a:spcPct val="100000"/>
              </a:lnSpc>
              <a:spcBef>
                <a:spcPts val="500"/>
              </a:spcBef>
              <a:buClr>
                <a:schemeClr val="accent2"/>
              </a:buClr>
              <a:buFont typeface="Calibri" panose="020F0502020204030204" pitchFamily="34" charset="0"/>
              <a:buChar char="◦"/>
              <a:defRPr sz="1800" kern="1200">
                <a:solidFill>
                  <a:schemeClr val="bg1"/>
                </a:solidFill>
                <a:latin typeface="+mn-lt"/>
                <a:ea typeface="+mn-ea"/>
                <a:cs typeface="+mn-cs"/>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1200"/>
              </a:spcAft>
              <a:buClr>
                <a:srgbClr val="F47B20"/>
              </a:buClr>
              <a:buSzTx/>
              <a:buFont typeface="Arial" panose="020B0604020202020204" pitchFamily="34" charset="0"/>
              <a:buNone/>
              <a:tabLst/>
              <a:defRPr/>
            </a:pPr>
            <a:r>
              <a:rPr kumimoji="0" lang="en-GB" sz="2200" b="0" i="0" u="none" strike="noStrike" kern="1200" cap="none" spc="0" normalizeH="0" baseline="0" noProof="0" dirty="0" smtClean="0">
                <a:ln>
                  <a:noFill/>
                </a:ln>
                <a:solidFill>
                  <a:srgbClr val="69747A"/>
                </a:solidFill>
                <a:effectLst/>
                <a:uLnTx/>
                <a:uFillTx/>
                <a:latin typeface="Calibri" panose="020F0502020204030204"/>
                <a:ea typeface="+mn-ea"/>
                <a:cs typeface="+mn-cs"/>
              </a:rPr>
              <a:t>Suggested process for development of Mission Input from Chemical Industry:</a:t>
            </a:r>
          </a:p>
          <a:p>
            <a:pPr marL="285750" marR="0" lvl="0" indent="-285750" algn="l" defTabSz="914400" rtl="0" eaLnBrk="1" fontAlgn="auto" latinLnBrk="0" hangingPunct="1">
              <a:lnSpc>
                <a:spcPct val="100000"/>
              </a:lnSpc>
              <a:spcBef>
                <a:spcPts val="0"/>
              </a:spcBef>
              <a:spcAft>
                <a:spcPts val="1200"/>
              </a:spcAft>
              <a:buClr>
                <a:srgbClr val="F47B20"/>
              </a:buClr>
              <a:buSzTx/>
              <a:buFont typeface="Arial" panose="020B0604020202020204" pitchFamily="34" charset="0"/>
              <a:buChar char="•"/>
              <a:tabLst/>
              <a:defRPr/>
            </a:pPr>
            <a:r>
              <a:rPr kumimoji="0" lang="en-GB" sz="2200" b="0" i="0" u="sng" strike="noStrike" kern="1200" cap="none" spc="0" normalizeH="0" baseline="0" noProof="0" dirty="0" smtClean="0">
                <a:ln>
                  <a:noFill/>
                </a:ln>
                <a:solidFill>
                  <a:srgbClr val="69747A"/>
                </a:solidFill>
                <a:effectLst/>
                <a:uLnTx/>
                <a:uFillTx/>
                <a:latin typeface="Calibri" panose="020F0502020204030204"/>
                <a:ea typeface="+mn-ea"/>
                <a:cs typeface="+mn-cs"/>
              </a:rPr>
              <a:t>SIG Innovation</a:t>
            </a:r>
            <a:r>
              <a:rPr kumimoji="0" lang="en-GB" sz="2200" b="0" i="0" u="none" strike="noStrike" kern="1200" cap="none" spc="0" normalizeH="0" baseline="0" noProof="0" dirty="0" smtClean="0">
                <a:ln>
                  <a:noFill/>
                </a:ln>
                <a:solidFill>
                  <a:srgbClr val="69747A"/>
                </a:solidFill>
                <a:effectLst/>
                <a:uLnTx/>
                <a:uFillTx/>
                <a:latin typeface="Calibri" panose="020F0502020204030204"/>
                <a:ea typeface="+mn-ea"/>
                <a:cs typeface="+mn-cs"/>
              </a:rPr>
              <a:t>: collecting key words as input to missions</a:t>
            </a:r>
          </a:p>
          <a:p>
            <a:pPr marL="285750" marR="0" lvl="0" indent="-285750" algn="l" defTabSz="914400" rtl="0" eaLnBrk="1" fontAlgn="auto" latinLnBrk="0" hangingPunct="1">
              <a:lnSpc>
                <a:spcPct val="100000"/>
              </a:lnSpc>
              <a:spcBef>
                <a:spcPts val="0"/>
              </a:spcBef>
              <a:spcAft>
                <a:spcPts val="900"/>
              </a:spcAft>
              <a:buClr>
                <a:srgbClr val="F47B20"/>
              </a:buClr>
              <a:buSzTx/>
              <a:buFont typeface="Arial" panose="020B0604020202020204" pitchFamily="34" charset="0"/>
              <a:buChar char="•"/>
              <a:tabLst/>
              <a:defRPr/>
            </a:pPr>
            <a:r>
              <a:rPr kumimoji="0" lang="en-GB" sz="2200" b="0" i="0" u="sng" strike="noStrike" kern="1200" cap="none" spc="0" normalizeH="0" baseline="0" noProof="0" dirty="0" smtClean="0">
                <a:ln>
                  <a:noFill/>
                </a:ln>
                <a:solidFill>
                  <a:srgbClr val="69747A"/>
                </a:solidFill>
                <a:effectLst/>
                <a:uLnTx/>
                <a:uFillTx/>
                <a:latin typeface="Calibri" panose="020F0502020204030204"/>
                <a:ea typeface="+mn-ea"/>
                <a:cs typeface="+mn-cs"/>
              </a:rPr>
              <a:t>PC R&amp;I</a:t>
            </a:r>
            <a:r>
              <a:rPr kumimoji="0" lang="en-GB" sz="2200" b="0" i="0" u="none" strike="noStrike" kern="1200" cap="none" spc="0" normalizeH="0" baseline="0" noProof="0" dirty="0" smtClean="0">
                <a:ln>
                  <a:noFill/>
                </a:ln>
                <a:solidFill>
                  <a:srgbClr val="69747A"/>
                </a:solidFill>
                <a:effectLst/>
                <a:uLnTx/>
                <a:uFillTx/>
                <a:latin typeface="Calibri" panose="020F0502020204030204"/>
                <a:ea typeface="+mn-ea"/>
                <a:cs typeface="+mn-cs"/>
              </a:rPr>
              <a:t>: </a:t>
            </a:r>
          </a:p>
          <a:p>
            <a:pPr marL="628650" marR="0" lvl="1" indent="-28575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2200" b="0" i="0" u="none" strike="noStrike" kern="1200" cap="none" spc="0" normalizeH="0" baseline="0" noProof="0" dirty="0" smtClean="0">
                <a:ln>
                  <a:noFill/>
                </a:ln>
                <a:solidFill>
                  <a:srgbClr val="69747A"/>
                </a:solidFill>
                <a:effectLst/>
                <a:uLnTx/>
                <a:uFillTx/>
                <a:latin typeface="Calibri" panose="020F0502020204030204"/>
                <a:ea typeface="+mn-ea"/>
                <a:cs typeface="+mn-cs"/>
              </a:rPr>
              <a:t>High level priorities for chemical industry, and</a:t>
            </a:r>
          </a:p>
          <a:p>
            <a:pPr marL="628650" marR="0" lvl="1" indent="-28575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2200" b="0" i="0" u="none" strike="noStrike" kern="1200" cap="none" spc="0" normalizeH="0" baseline="0" noProof="0" dirty="0" smtClean="0">
                <a:ln>
                  <a:noFill/>
                </a:ln>
                <a:solidFill>
                  <a:srgbClr val="69747A"/>
                </a:solidFill>
                <a:effectLst/>
                <a:uLnTx/>
                <a:uFillTx/>
                <a:latin typeface="Calibri" panose="020F0502020204030204"/>
                <a:ea typeface="+mn-ea"/>
                <a:cs typeface="+mn-cs"/>
              </a:rPr>
              <a:t>Possible missions to be recommended </a:t>
            </a:r>
          </a:p>
          <a:p>
            <a:pPr marL="628650" marR="0" lvl="1" indent="-28575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endParaRPr kumimoji="0" lang="en-GB" sz="2200" b="0" i="0" u="none" strike="noStrike" kern="1200" cap="none" spc="0" normalizeH="0" baseline="0" noProof="0" dirty="0" smtClean="0">
              <a:ln>
                <a:noFill/>
              </a:ln>
              <a:solidFill>
                <a:srgbClr val="69747A"/>
              </a:solidFill>
              <a:effectLst/>
              <a:uLnTx/>
              <a:uFillTx/>
              <a:latin typeface="Calibri" panose="020F0502020204030204"/>
              <a:ea typeface="+mn-ea"/>
              <a:cs typeface="+mn-cs"/>
            </a:endParaRPr>
          </a:p>
          <a:p>
            <a:pPr marL="628650" marR="0" lvl="1" indent="-285750" algn="l" defTabSz="914400" rtl="0" eaLnBrk="1" fontAlgn="auto" latinLnBrk="0" hangingPunct="1">
              <a:lnSpc>
                <a:spcPct val="100000"/>
              </a:lnSpc>
              <a:spcBef>
                <a:spcPts val="500"/>
              </a:spcBef>
              <a:spcAft>
                <a:spcPts val="0"/>
              </a:spcAft>
              <a:buClr>
                <a:srgbClr val="F47B20"/>
              </a:buClr>
              <a:buSzTx/>
              <a:buFont typeface="Arial" panose="020B0604020202020204" pitchFamily="34" charset="0"/>
              <a:buChar char="•"/>
              <a:tabLst/>
              <a:defRPr/>
            </a:pPr>
            <a:r>
              <a:rPr kumimoji="0" lang="en-GB" sz="2200" b="0" i="0" u="none" strike="noStrike" kern="1200" cap="none" spc="0" normalizeH="0" baseline="0" noProof="0" dirty="0" smtClean="0">
                <a:ln>
                  <a:noFill/>
                </a:ln>
                <a:solidFill>
                  <a:srgbClr val="69747A"/>
                </a:solidFill>
                <a:effectLst/>
                <a:uLnTx/>
                <a:uFillTx/>
                <a:latin typeface="Calibri" panose="020F0502020204030204"/>
                <a:ea typeface="+mn-ea"/>
                <a:cs typeface="+mn-cs"/>
              </a:rPr>
              <a:t>(Main topics the chemical industry needs support under FP9)</a:t>
            </a:r>
          </a:p>
          <a:p>
            <a:pPr marL="628650" marR="0" lvl="1" indent="-285750" algn="l" defTabSz="914400" rtl="0" eaLnBrk="1" fontAlgn="auto" latinLnBrk="0" hangingPunct="1">
              <a:lnSpc>
                <a:spcPct val="100000"/>
              </a:lnSpc>
              <a:spcBef>
                <a:spcPts val="500"/>
              </a:spcBef>
              <a:spcAft>
                <a:spcPts val="0"/>
              </a:spcAft>
              <a:buClr>
                <a:srgbClr val="F47B20"/>
              </a:buClr>
              <a:buSzTx/>
              <a:buFont typeface="Arial" panose="020B0604020202020204" pitchFamily="34" charset="0"/>
              <a:buChar char="•"/>
              <a:tabLst/>
              <a:defRPr/>
            </a:pPr>
            <a:endParaRPr kumimoji="0" lang="en-GB" sz="2200" b="0" i="0" u="none" strike="noStrike" kern="1200" cap="none" spc="0" normalizeH="0" baseline="0" noProof="0" dirty="0" smtClean="0">
              <a:ln>
                <a:noFill/>
              </a:ln>
              <a:solidFill>
                <a:srgbClr val="69747A"/>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1200"/>
              </a:spcAft>
              <a:buClr>
                <a:srgbClr val="F47B20"/>
              </a:buClr>
              <a:buSzTx/>
              <a:buFont typeface="Arial" panose="020B0604020202020204" pitchFamily="34" charset="0"/>
              <a:buChar char="•"/>
              <a:tabLst/>
              <a:defRPr/>
            </a:pPr>
            <a:r>
              <a:rPr kumimoji="0" lang="en-GB" sz="2200" b="0" i="0" u="sng" strike="noStrike" kern="1200" cap="none" spc="0" normalizeH="0" baseline="0" noProof="0" dirty="0" err="1" smtClean="0">
                <a:ln>
                  <a:noFill/>
                </a:ln>
                <a:solidFill>
                  <a:srgbClr val="69747A"/>
                </a:solidFill>
                <a:effectLst/>
                <a:uLnTx/>
                <a:uFillTx/>
                <a:latin typeface="Calibri" panose="020F0502020204030204"/>
                <a:ea typeface="+mn-ea"/>
                <a:cs typeface="+mn-cs"/>
              </a:rPr>
              <a:t>SusChem</a:t>
            </a:r>
            <a:r>
              <a:rPr kumimoji="0" lang="en-GB" sz="2200" b="0" i="0" u="none" strike="noStrike" kern="1200" cap="none" spc="0" normalizeH="0" baseline="0" noProof="0" dirty="0" smtClean="0">
                <a:ln>
                  <a:noFill/>
                </a:ln>
                <a:solidFill>
                  <a:srgbClr val="69747A"/>
                </a:solidFill>
                <a:effectLst/>
                <a:uLnTx/>
                <a:uFillTx/>
                <a:latin typeface="Calibri" panose="020F0502020204030204"/>
                <a:ea typeface="+mn-ea"/>
                <a:cs typeface="+mn-cs"/>
              </a:rPr>
              <a:t>: </a:t>
            </a:r>
          </a:p>
          <a:p>
            <a:pPr marL="628650" marR="0" lvl="1" indent="-285750" algn="l" defTabSz="914400" rtl="0" eaLnBrk="1" fontAlgn="auto" latinLnBrk="0" hangingPunct="1">
              <a:lnSpc>
                <a:spcPct val="100000"/>
              </a:lnSpc>
              <a:spcBef>
                <a:spcPts val="500"/>
              </a:spcBef>
              <a:spcAft>
                <a:spcPts val="0"/>
              </a:spcAft>
              <a:buClr>
                <a:srgbClr val="F47B20"/>
              </a:buClr>
              <a:buSzTx/>
              <a:buFont typeface="Arial" panose="020B0604020202020204" pitchFamily="34" charset="0"/>
              <a:buChar char="•"/>
              <a:tabLst/>
              <a:defRPr/>
            </a:pPr>
            <a:r>
              <a:rPr kumimoji="0" lang="en-GB" sz="2200" b="0" i="0" u="none" strike="noStrike" kern="1200" cap="none" spc="0" normalizeH="0" baseline="0" noProof="0" dirty="0" smtClean="0">
                <a:ln>
                  <a:noFill/>
                </a:ln>
                <a:solidFill>
                  <a:srgbClr val="69747A"/>
                </a:solidFill>
                <a:effectLst/>
                <a:uLnTx/>
                <a:uFillTx/>
                <a:latin typeface="Calibri" panose="020F0502020204030204"/>
                <a:ea typeface="+mn-ea"/>
                <a:cs typeface="+mn-cs"/>
              </a:rPr>
              <a:t>Additional input on possible missions</a:t>
            </a:r>
          </a:p>
          <a:p>
            <a:pPr marL="628650" marR="0" lvl="1" indent="-285750" algn="l" defTabSz="914400" rtl="0" eaLnBrk="1" fontAlgn="auto" latinLnBrk="0" hangingPunct="1">
              <a:lnSpc>
                <a:spcPct val="100000"/>
              </a:lnSpc>
              <a:spcBef>
                <a:spcPts val="500"/>
              </a:spcBef>
              <a:spcAft>
                <a:spcPts val="0"/>
              </a:spcAft>
              <a:buClr>
                <a:srgbClr val="F47B20"/>
              </a:buClr>
              <a:buSzTx/>
              <a:buFont typeface="Arial" panose="020B0604020202020204" pitchFamily="34" charset="0"/>
              <a:buChar char="•"/>
              <a:tabLst/>
              <a:defRPr/>
            </a:pPr>
            <a:r>
              <a:rPr kumimoji="0" lang="en-GB" sz="2200" b="0" i="0" u="none" strike="noStrike" kern="1200" cap="none" spc="0" normalizeH="0" baseline="0" noProof="0" dirty="0" smtClean="0">
                <a:ln>
                  <a:noFill/>
                </a:ln>
                <a:solidFill>
                  <a:srgbClr val="69747A"/>
                </a:solidFill>
                <a:effectLst/>
                <a:uLnTx/>
                <a:uFillTx/>
                <a:latin typeface="Calibri" panose="020F0502020204030204"/>
                <a:ea typeface="+mn-ea"/>
                <a:cs typeface="+mn-cs"/>
              </a:rPr>
              <a:t>Defining building blocks/technologies to be considered for FP9</a:t>
            </a:r>
          </a:p>
          <a:p>
            <a:pPr marL="628650" marR="0" lvl="1" indent="-285750" algn="l" defTabSz="914400" rtl="0" eaLnBrk="1" fontAlgn="auto" latinLnBrk="0" hangingPunct="1">
              <a:lnSpc>
                <a:spcPct val="100000"/>
              </a:lnSpc>
              <a:spcBef>
                <a:spcPts val="500"/>
              </a:spcBef>
              <a:spcAft>
                <a:spcPts val="0"/>
              </a:spcAft>
              <a:buClr>
                <a:srgbClr val="F47B20"/>
              </a:buClr>
              <a:buSzTx/>
              <a:buFont typeface="Arial" panose="020B0604020202020204" pitchFamily="34" charset="0"/>
              <a:buChar char="•"/>
              <a:tabLst/>
              <a:defRPr/>
            </a:pPr>
            <a:endParaRPr kumimoji="0" lang="en-GB" sz="1800" b="0" i="0" u="none" strike="noStrike" kern="1200" cap="none" spc="0" normalizeH="0" baseline="0" noProof="0" dirty="0" smtClean="0">
              <a:ln>
                <a:noFill/>
              </a:ln>
              <a:solidFill>
                <a:srgbClr val="69747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1200"/>
              </a:spcAft>
              <a:buClr>
                <a:srgbClr val="F47B20"/>
              </a:buClr>
              <a:buSzTx/>
              <a:buFont typeface="Arial" panose="020B0604020202020204" pitchFamily="34" charset="0"/>
              <a:buNone/>
              <a:tabLst/>
              <a:defRPr/>
            </a:pPr>
            <a:endParaRPr kumimoji="0" lang="en-GB" sz="1800" b="0" i="0" u="none" strike="noStrike" kern="1200" cap="none" spc="0" normalizeH="0" baseline="0" noProof="0" dirty="0">
              <a:ln>
                <a:noFill/>
              </a:ln>
              <a:solidFill>
                <a:srgbClr val="69747A"/>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92572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124080" y="1609679"/>
            <a:ext cx="4762495" cy="1660594"/>
          </a:xfrm>
        </p:spPr>
        <p:txBody>
          <a:bodyPr>
            <a:normAutofit/>
          </a:bodyPr>
          <a:lstStyle/>
          <a:p>
            <a:r>
              <a:rPr lang="fr-FR" sz="6000" dirty="0" err="1" smtClean="0"/>
              <a:t>Thank</a:t>
            </a:r>
            <a:r>
              <a:rPr lang="fr-FR" sz="6000" dirty="0" smtClean="0"/>
              <a:t> </a:t>
            </a:r>
            <a:r>
              <a:rPr lang="fr-FR" sz="6000" dirty="0" err="1" smtClean="0"/>
              <a:t>you</a:t>
            </a:r>
            <a:r>
              <a:rPr lang="fr-FR" sz="6000" dirty="0" smtClean="0"/>
              <a:t> ! </a:t>
            </a:r>
            <a:endParaRPr lang="fr-FR" sz="6000" dirty="0"/>
          </a:p>
        </p:txBody>
      </p:sp>
    </p:spTree>
    <p:extLst>
      <p:ext uri="{BB962C8B-B14F-4D97-AF65-F5344CB8AC3E}">
        <p14:creationId xmlns:p14="http://schemas.microsoft.com/office/powerpoint/2010/main" val="17089262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70376" y="282557"/>
            <a:ext cx="6673607" cy="639947"/>
          </a:xfrm>
        </p:spPr>
        <p:txBody>
          <a:bodyPr>
            <a:normAutofit/>
          </a:bodyPr>
          <a:lstStyle/>
          <a:p>
            <a:r>
              <a:rPr lang="fr-FR" sz="2800" dirty="0">
                <a:latin typeface="Arial" panose="020B0604020202020204" pitchFamily="34" charset="0"/>
                <a:cs typeface="Arial" panose="020B0604020202020204" pitchFamily="34" charset="0"/>
              </a:rPr>
              <a:t>5</a:t>
            </a:r>
            <a:r>
              <a:rPr lang="fr-FR" sz="2800" dirty="0" smtClean="0">
                <a:latin typeface="Arial" panose="020B0604020202020204" pitchFamily="34" charset="0"/>
                <a:cs typeface="Arial" panose="020B0604020202020204" pitchFamily="34" charset="0"/>
              </a:rPr>
              <a:t>. Update on FP9 – Henk Pool </a:t>
            </a:r>
            <a:r>
              <a:rPr lang="fr-FR" sz="2800" i="1" dirty="0" smtClean="0">
                <a:latin typeface="Arial" panose="020B0604020202020204" pitchFamily="34" charset="0"/>
                <a:cs typeface="Arial" panose="020B0604020202020204" pitchFamily="34" charset="0"/>
              </a:rPr>
              <a:t> </a:t>
            </a:r>
            <a:endParaRPr lang="fr-FR" sz="2800" i="1" dirty="0">
              <a:latin typeface="Arial" panose="020B0604020202020204" pitchFamily="34" charset="0"/>
              <a:cs typeface="Arial" panose="020B0604020202020204" pitchFamily="34" charset="0"/>
            </a:endParaRPr>
          </a:p>
        </p:txBody>
      </p:sp>
      <p:sp>
        <p:nvSpPr>
          <p:cNvPr id="3" name="TextBox 2"/>
          <p:cNvSpPr txBox="1"/>
          <p:nvPr/>
        </p:nvSpPr>
        <p:spPr>
          <a:xfrm>
            <a:off x="430306" y="2871788"/>
            <a:ext cx="469807" cy="514350"/>
          </a:xfrm>
          <a:prstGeom prst="rect">
            <a:avLst/>
          </a:prstGeom>
          <a:solidFill>
            <a:schemeClr val="bg1"/>
          </a:solidFill>
        </p:spPr>
        <p:txBody>
          <a:bodyPr vert="horz" wrap="square" lIns="91440" tIns="45720" rIns="91440" bIns="45720" rtlCol="0" anchor="b">
            <a:normAutofit/>
          </a:bodyPr>
          <a:lstStyle/>
          <a:p>
            <a:endParaRPr lang="en-US" sz="1000" dirty="0" smtClean="0"/>
          </a:p>
        </p:txBody>
      </p:sp>
      <p:sp>
        <p:nvSpPr>
          <p:cNvPr id="6" name="Title 1"/>
          <p:cNvSpPr txBox="1">
            <a:spLocks/>
          </p:cNvSpPr>
          <p:nvPr/>
        </p:nvSpPr>
        <p:spPr bwMode="gray">
          <a:xfrm>
            <a:off x="430306" y="1368407"/>
            <a:ext cx="7659445" cy="978944"/>
          </a:xfrm>
          <a:prstGeom prst="rect">
            <a:avLst/>
          </a:prstGeom>
        </p:spPr>
        <p:txBody>
          <a:bodyPr vert="horz" lIns="91440" tIns="45720" rIns="91440" bIns="45720" rtlCol="0" anchor="t" anchorCtr="0">
            <a:normAutofit fontScale="97500"/>
          </a:bodyPr>
          <a:lstStyle>
            <a:lvl1pPr algn="l" defTabSz="914400" rtl="0" eaLnBrk="1" latinLnBrk="0" hangingPunct="1">
              <a:lnSpc>
                <a:spcPct val="80000"/>
              </a:lnSpc>
              <a:spcBef>
                <a:spcPct val="0"/>
              </a:spcBef>
              <a:buNone/>
              <a:defRPr sz="3600" kern="1200">
                <a:solidFill>
                  <a:schemeClr val="accent1"/>
                </a:soli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nl-NL" sz="2400" b="0" i="0" u="none" strike="noStrike" kern="1200" cap="none" spc="0" normalizeH="0" baseline="0" noProof="0" dirty="0" smtClean="0">
                <a:ln>
                  <a:noFill/>
                </a:ln>
                <a:solidFill>
                  <a:srgbClr val="0096D6"/>
                </a:solidFill>
                <a:effectLst/>
                <a:uLnTx/>
                <a:uFillTx/>
                <a:latin typeface="Arial" panose="020B0604020202020204" pitchFamily="34" charset="0"/>
                <a:cs typeface="Arial" panose="020B0604020202020204" pitchFamily="34" charset="0"/>
              </a:rPr>
              <a:t>Horizon 2020 Interim Review</a:t>
            </a:r>
            <a:r>
              <a:rPr kumimoji="0" lang="nl-NL" sz="2400" b="0" i="0" u="none" strike="noStrike" kern="1200" cap="none" spc="0" normalizeH="0" noProof="0" dirty="0" smtClean="0">
                <a:ln>
                  <a:noFill/>
                </a:ln>
                <a:solidFill>
                  <a:srgbClr val="0096D6"/>
                </a:solidFill>
                <a:effectLst/>
                <a:uLnTx/>
                <a:uFillTx/>
                <a:latin typeface="Arial" panose="020B0604020202020204" pitchFamily="34" charset="0"/>
                <a:cs typeface="Arial" panose="020B0604020202020204" pitchFamily="34" charset="0"/>
              </a:rPr>
              <a:t> - </a:t>
            </a:r>
            <a:r>
              <a:rPr kumimoji="0" lang="nl-NL" sz="2400" b="0" i="0" u="none" strike="noStrike" kern="1200" cap="none" spc="0" normalizeH="0" baseline="0" noProof="0" dirty="0" smtClean="0">
                <a:ln>
                  <a:noFill/>
                </a:ln>
                <a:solidFill>
                  <a:srgbClr val="0096D6"/>
                </a:solidFill>
                <a:effectLst/>
                <a:uLnTx/>
                <a:uFillTx/>
                <a:latin typeface="Arial" panose="020B0604020202020204" pitchFamily="34" charset="0"/>
                <a:cs typeface="Arial" panose="020B0604020202020204" pitchFamily="34" charset="0"/>
              </a:rPr>
              <a:t>Stakeholder </a:t>
            </a:r>
            <a:r>
              <a:rPr kumimoji="0" lang="nl-NL" sz="2400" b="0" i="0" u="none" strike="noStrike" kern="1200" cap="none" spc="0" normalizeH="0" baseline="0" noProof="0" dirty="0" err="1" smtClean="0">
                <a:ln>
                  <a:noFill/>
                </a:ln>
                <a:solidFill>
                  <a:srgbClr val="0096D6"/>
                </a:solidFill>
                <a:effectLst/>
                <a:uLnTx/>
                <a:uFillTx/>
                <a:latin typeface="Arial" panose="020B0604020202020204" pitchFamily="34" charset="0"/>
                <a:cs typeface="Arial" panose="020B0604020202020204" pitchFamily="34" charset="0"/>
              </a:rPr>
              <a:t>Consultation</a:t>
            </a:r>
            <a:r>
              <a:rPr kumimoji="0" lang="nl-NL" sz="2400" b="0" i="0" u="none" strike="noStrike" kern="1200" cap="none" spc="0" normalizeH="0" baseline="0" noProof="0" dirty="0" smtClean="0">
                <a:ln>
                  <a:noFill/>
                </a:ln>
                <a:solidFill>
                  <a:srgbClr val="0096D6"/>
                </a:solidFill>
                <a:effectLst/>
                <a:uLnTx/>
                <a:uFillTx/>
                <a:latin typeface="Arial" panose="020B0604020202020204" pitchFamily="34" charset="0"/>
                <a:cs typeface="Arial" panose="020B0604020202020204" pitchFamily="34" charset="0"/>
              </a:rPr>
              <a:t> </a:t>
            </a:r>
            <a:br>
              <a:rPr kumimoji="0" lang="nl-NL" sz="2400" b="0" i="0" u="none" strike="noStrike" kern="1200" cap="none" spc="0" normalizeH="0" baseline="0" noProof="0" dirty="0" smtClean="0">
                <a:ln>
                  <a:noFill/>
                </a:ln>
                <a:solidFill>
                  <a:srgbClr val="0096D6"/>
                </a:solidFill>
                <a:effectLst/>
                <a:uLnTx/>
                <a:uFillTx/>
                <a:latin typeface="Arial" panose="020B0604020202020204" pitchFamily="34" charset="0"/>
                <a:cs typeface="Arial" panose="020B0604020202020204" pitchFamily="34" charset="0"/>
              </a:rPr>
            </a:br>
            <a:endParaRPr kumimoji="0" lang="en-GB" sz="2400" b="0" i="0" u="none" strike="noStrike" kern="1200" cap="none" spc="0" normalizeH="0" baseline="0" noProof="0" dirty="0">
              <a:ln>
                <a:noFill/>
              </a:ln>
              <a:solidFill>
                <a:srgbClr val="0096D6"/>
              </a:solidFill>
              <a:effectLst/>
              <a:uLnTx/>
              <a:uFillTx/>
              <a:latin typeface="Arial" panose="020B0604020202020204" pitchFamily="34" charset="0"/>
              <a:cs typeface="Arial" panose="020B0604020202020204" pitchFamily="34" charset="0"/>
            </a:endParaRPr>
          </a:p>
        </p:txBody>
      </p:sp>
      <p:sp>
        <p:nvSpPr>
          <p:cNvPr id="7" name="Text Placeholder 4"/>
          <p:cNvSpPr txBox="1">
            <a:spLocks/>
          </p:cNvSpPr>
          <p:nvPr/>
        </p:nvSpPr>
        <p:spPr bwMode="gray">
          <a:xfrm>
            <a:off x="58830" y="1814514"/>
            <a:ext cx="3772527" cy="4837484"/>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0"/>
              </a:spcBef>
              <a:spcAft>
                <a:spcPts val="1200"/>
              </a:spcAft>
              <a:buClr>
                <a:schemeClr val="accent2"/>
              </a:buClr>
              <a:buFont typeface="Arial" panose="020B0604020202020204" pitchFamily="34" charset="0"/>
              <a:buNone/>
              <a:defRPr sz="2400" kern="1200">
                <a:solidFill>
                  <a:schemeClr val="bg1"/>
                </a:solidFill>
                <a:latin typeface="+mn-lt"/>
                <a:ea typeface="+mn-ea"/>
                <a:cs typeface="+mn-cs"/>
              </a:defRPr>
            </a:lvl1pPr>
            <a:lvl2pPr marL="228600" indent="-2286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bg1"/>
                </a:solidFill>
                <a:latin typeface="+mn-lt"/>
                <a:ea typeface="+mn-ea"/>
                <a:cs typeface="+mn-cs"/>
              </a:defRPr>
            </a:lvl2pPr>
            <a:lvl3pPr marL="452438" indent="-228600" algn="l" defTabSz="914400" rtl="0" eaLnBrk="1" latinLnBrk="0" hangingPunct="1">
              <a:lnSpc>
                <a:spcPct val="100000"/>
              </a:lnSpc>
              <a:spcBef>
                <a:spcPts val="500"/>
              </a:spcBef>
              <a:buClr>
                <a:schemeClr val="accent2"/>
              </a:buClr>
              <a:buFont typeface="Calibri" panose="020F0502020204030204" pitchFamily="34" charset="0"/>
              <a:buChar char="–"/>
              <a:defRPr sz="2000" kern="1200">
                <a:solidFill>
                  <a:schemeClr val="bg1"/>
                </a:solidFill>
                <a:latin typeface="+mn-lt"/>
                <a:ea typeface="+mn-ea"/>
                <a:cs typeface="+mn-cs"/>
              </a:defRPr>
            </a:lvl3pPr>
            <a:lvl4pPr marL="720725" indent="-228600" algn="l" defTabSz="914400" rtl="0" eaLnBrk="1" latinLnBrk="0" hangingPunct="1">
              <a:lnSpc>
                <a:spcPct val="100000"/>
              </a:lnSpc>
              <a:spcBef>
                <a:spcPts val="500"/>
              </a:spcBef>
              <a:buClr>
                <a:schemeClr val="accent2"/>
              </a:buClr>
              <a:buFont typeface="Calibri" panose="020F0502020204030204" pitchFamily="34" charset="0"/>
              <a:buChar char="◦"/>
              <a:defRPr sz="1800" kern="1200">
                <a:solidFill>
                  <a:schemeClr val="bg1"/>
                </a:solidFill>
                <a:latin typeface="+mn-lt"/>
                <a:ea typeface="+mn-ea"/>
                <a:cs typeface="+mn-cs"/>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None/>
              <a:tabLst/>
              <a:defRPr/>
            </a:pPr>
            <a:r>
              <a:rPr kumimoji="0" lang="en-GB" sz="2100" b="1"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Public Consultation: </a:t>
            </a:r>
          </a:p>
          <a:p>
            <a:pPr marL="0" marR="0" lvl="0" indent="0" algn="l" defTabSz="914400" rtl="0" eaLnBrk="1" fontAlgn="auto" latinLnBrk="0" hangingPunct="1">
              <a:lnSpc>
                <a:spcPct val="100000"/>
              </a:lnSpc>
              <a:spcBef>
                <a:spcPts val="0"/>
              </a:spcBef>
              <a:spcAft>
                <a:spcPts val="200"/>
              </a:spcAft>
              <a:buClr>
                <a:srgbClr val="F47B20"/>
              </a:buClr>
              <a:buSzTx/>
              <a:buFont typeface="Arial" panose="020B0604020202020204" pitchFamily="34" charset="0"/>
              <a:buNone/>
              <a:tabLst/>
              <a:defRPr/>
            </a:pPr>
            <a:r>
              <a:rPr kumimoji="0" lang="en-GB" sz="2100" b="1"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3483 </a:t>
            </a:r>
            <a:r>
              <a:rPr kumimoji="0" lang="en-GB" sz="21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Participants</a:t>
            </a:r>
          </a:p>
          <a:p>
            <a:pPr marL="342900" marR="0" lvl="0" indent="-342900" algn="l" defTabSz="914400" rtl="0" eaLnBrk="1" fontAlgn="auto" latinLnBrk="0" hangingPunct="1">
              <a:lnSpc>
                <a:spcPct val="100000"/>
              </a:lnSpc>
              <a:spcBef>
                <a:spcPts val="0"/>
              </a:spcBef>
              <a:spcAft>
                <a:spcPts val="200"/>
              </a:spcAft>
              <a:buClr>
                <a:srgbClr val="F47B20"/>
              </a:buClr>
              <a:buSzTx/>
              <a:buFont typeface="Arial" panose="020B0604020202020204" pitchFamily="34" charset="0"/>
              <a:buChar char="•"/>
              <a:tabLst/>
              <a:defRPr/>
            </a:pPr>
            <a:r>
              <a:rPr kumimoji="0" lang="en-GB" sz="21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Executive Summary</a:t>
            </a:r>
          </a:p>
          <a:p>
            <a:pPr marL="342900" marR="0" lvl="0" indent="-342900" algn="l" defTabSz="914400" rtl="0" eaLnBrk="1" fontAlgn="auto" latinLnBrk="0" hangingPunct="1">
              <a:lnSpc>
                <a:spcPct val="100000"/>
              </a:lnSpc>
              <a:spcBef>
                <a:spcPts val="0"/>
              </a:spcBef>
              <a:spcAft>
                <a:spcPts val="200"/>
              </a:spcAft>
              <a:buClr>
                <a:srgbClr val="F47B20"/>
              </a:buClr>
              <a:buSzTx/>
              <a:buFont typeface="Arial" panose="020B0604020202020204" pitchFamily="34" charset="0"/>
              <a:buChar char="•"/>
              <a:tabLst/>
              <a:defRPr/>
            </a:pPr>
            <a:r>
              <a:rPr kumimoji="0" lang="en-GB" sz="21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Key Findings Brochure</a:t>
            </a:r>
          </a:p>
          <a:p>
            <a:pPr marL="342900" marR="0" lvl="0" indent="-342900" algn="l" defTabSz="914400" rtl="0" eaLnBrk="1" fontAlgn="auto" latinLnBrk="0" hangingPunct="1">
              <a:lnSpc>
                <a:spcPct val="100000"/>
              </a:lnSpc>
              <a:spcBef>
                <a:spcPts val="0"/>
              </a:spcBef>
              <a:spcAft>
                <a:spcPts val="200"/>
              </a:spcAft>
              <a:buClr>
                <a:srgbClr val="F47B20"/>
              </a:buClr>
              <a:buSzTx/>
              <a:buFont typeface="Arial" panose="020B0604020202020204" pitchFamily="34" charset="0"/>
              <a:buChar char="•"/>
              <a:tabLst/>
              <a:defRPr/>
            </a:pPr>
            <a:r>
              <a:rPr kumimoji="0" lang="en-GB" sz="21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In-depth reports &amp; position papers</a:t>
            </a:r>
          </a:p>
          <a:p>
            <a:pPr marL="342900" marR="0" lvl="0" indent="-342900" algn="l" defTabSz="914400" rtl="0" eaLnBrk="1" fontAlgn="auto" latinLnBrk="0" hangingPunct="1">
              <a:lnSpc>
                <a:spcPct val="100000"/>
              </a:lnSpc>
              <a:spcBef>
                <a:spcPts val="0"/>
              </a:spcBef>
              <a:spcAft>
                <a:spcPts val="200"/>
              </a:spcAft>
              <a:buClr>
                <a:srgbClr val="F47B20"/>
              </a:buClr>
              <a:buSzTx/>
              <a:buFont typeface="Arial" panose="020B0604020202020204" pitchFamily="34" charset="0"/>
              <a:buChar char="•"/>
              <a:tabLst/>
              <a:defRPr/>
            </a:pPr>
            <a:r>
              <a:rPr kumimoji="0" lang="en-GB" sz="21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Interim Evaluation Book</a:t>
            </a:r>
          </a:p>
          <a:p>
            <a:pPr marL="342900" marR="0" lvl="0" indent="-342900" algn="l" defTabSz="914400" rtl="0" eaLnBrk="1" fontAlgn="auto" latinLnBrk="0" hangingPunct="1">
              <a:lnSpc>
                <a:spcPct val="100000"/>
              </a:lnSpc>
              <a:spcBef>
                <a:spcPts val="0"/>
              </a:spcBef>
              <a:spcAft>
                <a:spcPts val="200"/>
              </a:spcAft>
              <a:buClr>
                <a:srgbClr val="F47B20"/>
              </a:buClr>
              <a:buSzTx/>
              <a:buFont typeface="Arial" panose="020B0604020202020204" pitchFamily="34" charset="0"/>
              <a:buChar char="•"/>
              <a:tabLst/>
              <a:defRPr/>
            </a:pPr>
            <a:r>
              <a:rPr kumimoji="0" lang="en-GB" sz="21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Intervention Logic</a:t>
            </a:r>
          </a:p>
          <a:p>
            <a:pPr marL="342900" marR="0" lvl="0" indent="-342900" algn="l" defTabSz="914400" rtl="0" eaLnBrk="1" fontAlgn="auto" latinLnBrk="0" hangingPunct="1">
              <a:lnSpc>
                <a:spcPct val="100000"/>
              </a:lnSpc>
              <a:spcBef>
                <a:spcPts val="0"/>
              </a:spcBef>
              <a:spcAft>
                <a:spcPts val="1200"/>
              </a:spcAft>
              <a:buClr>
                <a:srgbClr val="F47B20"/>
              </a:buClr>
              <a:buSzTx/>
              <a:buFont typeface="Arial" panose="020B0604020202020204" pitchFamily="34" charset="0"/>
              <a:buChar char="•"/>
              <a:tabLst/>
              <a:defRPr/>
            </a:pPr>
            <a:endParaRPr kumimoji="0" lang="en-GB" sz="21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None/>
              <a:tabLst/>
              <a:defRPr/>
            </a:pPr>
            <a:r>
              <a:rPr kumimoji="0" lang="en-GB" sz="21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EC Communication: </a:t>
            </a:r>
          </a:p>
          <a:p>
            <a:pPr marL="342900" marR="0" lvl="0" indent="-342900" algn="l" defTabSz="914400" rtl="0" eaLnBrk="1" fontAlgn="auto" latinLnBrk="0" hangingPunct="1">
              <a:lnSpc>
                <a:spcPct val="100000"/>
              </a:lnSpc>
              <a:spcBef>
                <a:spcPts val="0"/>
              </a:spcBef>
              <a:spcAft>
                <a:spcPts val="1200"/>
              </a:spcAft>
              <a:buClr>
                <a:srgbClr val="F47B20"/>
              </a:buClr>
              <a:buSzTx/>
              <a:buFont typeface="Arial" panose="020B0604020202020204" pitchFamily="34" charset="0"/>
              <a:buChar char="•"/>
              <a:tabLst/>
              <a:defRPr/>
            </a:pPr>
            <a:r>
              <a:rPr kumimoji="0" lang="en-GB" sz="21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Expected late 2017</a:t>
            </a:r>
          </a:p>
          <a:p>
            <a:pPr marL="0" marR="0" lvl="0" indent="0" algn="l" defTabSz="914400" rtl="0" eaLnBrk="1" fontAlgn="auto" latinLnBrk="0" hangingPunct="1">
              <a:lnSpc>
                <a:spcPct val="100000"/>
              </a:lnSpc>
              <a:spcBef>
                <a:spcPts val="0"/>
              </a:spcBef>
              <a:spcAft>
                <a:spcPts val="1200"/>
              </a:spcAft>
              <a:buClr>
                <a:srgbClr val="F47B20"/>
              </a:buClr>
              <a:buSzTx/>
              <a:buFont typeface="Arial" panose="020B0604020202020204" pitchFamily="34" charset="0"/>
              <a:buNone/>
              <a:tabLst/>
              <a:defRPr/>
            </a:pPr>
            <a:endParaRPr kumimoji="0" lang="en-GB" sz="2400" b="0" i="0" u="none" strike="noStrike" kern="1200" cap="none" spc="0" normalizeH="0" baseline="0" noProof="0" dirty="0">
              <a:ln>
                <a:noFill/>
              </a:ln>
              <a:solidFill>
                <a:srgbClr val="69747A"/>
              </a:solidFill>
              <a:effectLst/>
              <a:uLnTx/>
              <a:uFillTx/>
              <a:latin typeface="Calibri" panose="020F0502020204030204"/>
              <a:ea typeface="+mn-ea"/>
              <a:cs typeface="+mn-cs"/>
            </a:endParaRPr>
          </a:p>
        </p:txBody>
      </p:sp>
      <p:sp>
        <p:nvSpPr>
          <p:cNvPr id="10" name="Content Placeholder 9"/>
          <p:cNvSpPr txBox="1">
            <a:spLocks/>
          </p:cNvSpPr>
          <p:nvPr/>
        </p:nvSpPr>
        <p:spPr bwMode="gray">
          <a:xfrm>
            <a:off x="4202833" y="1814513"/>
            <a:ext cx="4707052" cy="4837484"/>
          </a:xfrm>
          <a:prstGeom prst="rect">
            <a:avLst/>
          </a:prstGeom>
          <a:solidFill>
            <a:srgbClr val="FFFFFF"/>
          </a:solidFill>
          <a:ln w="3175" cmpd="sng">
            <a:noFill/>
          </a:ln>
        </p:spPr>
        <p:txBody>
          <a:bodyPr vert="horz" wrap="square" lIns="91440" tIns="45720" rIns="91440" bIns="45720" rtlCol="0">
            <a:noAutofit/>
          </a:bodyPr>
          <a:lstStyle>
            <a:lvl1pPr marL="0" indent="0" algn="l" defTabSz="914400" rtl="0" eaLnBrk="1" latinLnBrk="0" hangingPunct="1">
              <a:lnSpc>
                <a:spcPct val="100000"/>
              </a:lnSpc>
              <a:spcBef>
                <a:spcPts val="0"/>
              </a:spcBef>
              <a:spcAft>
                <a:spcPts val="1200"/>
              </a:spcAft>
              <a:buClr>
                <a:schemeClr val="accent2"/>
              </a:buClr>
              <a:buFont typeface="Arial" panose="020B0604020202020204" pitchFamily="34" charset="0"/>
              <a:buNone/>
              <a:defRPr sz="2400" kern="1200">
                <a:solidFill>
                  <a:schemeClr val="bg1"/>
                </a:solidFill>
                <a:latin typeface="+mn-lt"/>
                <a:ea typeface="+mn-ea"/>
                <a:cs typeface="+mn-cs"/>
              </a:defRPr>
            </a:lvl1pPr>
            <a:lvl2pPr marL="228600" indent="-2286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bg1"/>
                </a:solidFill>
                <a:latin typeface="+mn-lt"/>
                <a:ea typeface="+mn-ea"/>
                <a:cs typeface="+mn-cs"/>
              </a:defRPr>
            </a:lvl2pPr>
            <a:lvl3pPr marL="452438" indent="-228600" algn="l" defTabSz="914400" rtl="0" eaLnBrk="1" latinLnBrk="0" hangingPunct="1">
              <a:lnSpc>
                <a:spcPct val="100000"/>
              </a:lnSpc>
              <a:spcBef>
                <a:spcPts val="500"/>
              </a:spcBef>
              <a:buClr>
                <a:schemeClr val="accent2"/>
              </a:buClr>
              <a:buFont typeface="Calibri" panose="020F0502020204030204" pitchFamily="34" charset="0"/>
              <a:buChar char="–"/>
              <a:defRPr sz="2000" kern="1200">
                <a:solidFill>
                  <a:schemeClr val="bg1"/>
                </a:solidFill>
                <a:latin typeface="+mn-lt"/>
                <a:ea typeface="+mn-ea"/>
                <a:cs typeface="+mn-cs"/>
              </a:defRPr>
            </a:lvl3pPr>
            <a:lvl4pPr marL="720725" indent="-228600" algn="l" defTabSz="914400" rtl="0" eaLnBrk="1" latinLnBrk="0" hangingPunct="1">
              <a:lnSpc>
                <a:spcPct val="100000"/>
              </a:lnSpc>
              <a:spcBef>
                <a:spcPts val="500"/>
              </a:spcBef>
              <a:buClr>
                <a:schemeClr val="accent2"/>
              </a:buClr>
              <a:buFont typeface="Calibri" panose="020F0502020204030204" pitchFamily="34" charset="0"/>
              <a:buChar char="◦"/>
              <a:defRPr sz="1800" kern="1200">
                <a:solidFill>
                  <a:schemeClr val="bg1"/>
                </a:solidFill>
                <a:latin typeface="+mn-lt"/>
                <a:ea typeface="+mn-ea"/>
                <a:cs typeface="+mn-cs"/>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None/>
              <a:tabLst/>
              <a:defRPr/>
            </a:pPr>
            <a:r>
              <a:rPr kumimoji="0" lang="en-GB" sz="18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Results Summary: Selection of feedback</a:t>
            </a:r>
          </a:p>
          <a:p>
            <a:pPr marL="0" marR="0" lvl="0" indent="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None/>
              <a:tabLst/>
              <a:defRPr/>
            </a:pPr>
            <a:r>
              <a:rPr kumimoji="0" lang="en-US" sz="18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Relevance: </a:t>
            </a:r>
          </a:p>
          <a:p>
            <a:pPr marL="285750" marR="0" lvl="0" indent="-28575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EU spends too little on R&amp;I (3% of GDP target)</a:t>
            </a:r>
          </a:p>
          <a:p>
            <a:pPr marL="285750" marR="0" lvl="0" indent="-28575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Bring R&amp;I closer to the public </a:t>
            </a:r>
          </a:p>
          <a:p>
            <a:pPr marL="0" marR="0" lvl="0" indent="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None/>
              <a:tabLst/>
              <a:defRPr/>
            </a:pPr>
            <a:r>
              <a:rPr kumimoji="0" lang="en-US" sz="18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Efficiency: </a:t>
            </a:r>
          </a:p>
          <a:p>
            <a:pPr marL="285750" marR="0" lvl="0" indent="-28575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H2020 more efficiently vs. earlier FP programmes</a:t>
            </a:r>
          </a:p>
          <a:p>
            <a:pPr marL="0" marR="0" lvl="0" indent="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None/>
              <a:tabLst/>
              <a:defRPr/>
            </a:pPr>
            <a:r>
              <a:rPr kumimoji="0" lang="en-US" sz="18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Effectiveness: </a:t>
            </a:r>
          </a:p>
          <a:p>
            <a:pPr marL="342900" marR="0" lvl="0" indent="-34290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H2020 is already generating outputs that contribute to tackling Societal Challenges</a:t>
            </a:r>
          </a:p>
          <a:p>
            <a:pPr marL="0" marR="0" lvl="0" indent="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None/>
              <a:tabLst/>
              <a:defRPr/>
            </a:pPr>
            <a:r>
              <a:rPr kumimoji="0" lang="en-US" sz="18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Coherence: </a:t>
            </a:r>
          </a:p>
          <a:p>
            <a:pPr marL="342900" marR="0" lvl="0" indent="-34290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Three pillar structure of H2020 makes the structure more coherent</a:t>
            </a:r>
          </a:p>
          <a:p>
            <a:pPr marL="0" marR="0" lvl="0" indent="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None/>
              <a:tabLst/>
              <a:defRPr/>
            </a:pPr>
            <a:r>
              <a:rPr kumimoji="0" lang="en-US" sz="18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EU added value: </a:t>
            </a:r>
          </a:p>
          <a:p>
            <a:pPr marL="342900" marR="0" lvl="0" indent="-34290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dirty="0" smtClean="0">
                <a:ln>
                  <a:noFill/>
                </a:ln>
                <a:solidFill>
                  <a:srgbClr val="69747A"/>
                </a:solidFill>
                <a:effectLst/>
                <a:uLnTx/>
                <a:uFillTx/>
                <a:latin typeface="Arial" panose="020B0604020202020204" pitchFamily="34" charset="0"/>
                <a:cs typeface="Arial" panose="020B0604020202020204" pitchFamily="34" charset="0"/>
              </a:rPr>
              <a:t>EU continues to be an attractive place to do research</a:t>
            </a:r>
          </a:p>
          <a:p>
            <a:pPr marL="0" marR="0" lvl="0" indent="0" algn="l" defTabSz="914400" rtl="0" eaLnBrk="1" fontAlgn="auto" latinLnBrk="0" hangingPunct="1">
              <a:lnSpc>
                <a:spcPct val="100000"/>
              </a:lnSpc>
              <a:spcBef>
                <a:spcPts val="0"/>
              </a:spcBef>
              <a:spcAft>
                <a:spcPts val="1200"/>
              </a:spcAft>
              <a:buClr>
                <a:srgbClr val="F47B20"/>
              </a:buClr>
              <a:buSzTx/>
              <a:buFont typeface="Arial" panose="020B0604020202020204" pitchFamily="34" charset="0"/>
              <a:buNone/>
              <a:tabLst/>
              <a:defRPr/>
            </a:pPr>
            <a:endParaRPr kumimoji="0" lang="en-GB" sz="1800" b="0" i="0" u="none" strike="noStrike" kern="1200" cap="none" spc="0" normalizeH="0" baseline="0" noProof="0" dirty="0">
              <a:ln>
                <a:noFill/>
              </a:ln>
              <a:solidFill>
                <a:srgbClr val="69747A"/>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30126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70376" y="282557"/>
            <a:ext cx="6673607" cy="639947"/>
          </a:xfrm>
        </p:spPr>
        <p:txBody>
          <a:bodyPr>
            <a:normAutofit/>
          </a:bodyPr>
          <a:lstStyle/>
          <a:p>
            <a:r>
              <a:rPr lang="fr-FR" sz="2800" dirty="0">
                <a:latin typeface="Arial" panose="020B0604020202020204" pitchFamily="34" charset="0"/>
                <a:cs typeface="Arial" panose="020B0604020202020204" pitchFamily="34" charset="0"/>
              </a:rPr>
              <a:t>5</a:t>
            </a:r>
            <a:r>
              <a:rPr lang="fr-FR" sz="2800" dirty="0" smtClean="0">
                <a:latin typeface="Arial" panose="020B0604020202020204" pitchFamily="34" charset="0"/>
                <a:cs typeface="Arial" panose="020B0604020202020204" pitchFamily="34" charset="0"/>
              </a:rPr>
              <a:t>. Update on FP9 – Henk Pool </a:t>
            </a:r>
            <a:r>
              <a:rPr lang="fr-FR" sz="2800" i="1" dirty="0" smtClean="0">
                <a:latin typeface="Arial" panose="020B0604020202020204" pitchFamily="34" charset="0"/>
                <a:cs typeface="Arial" panose="020B0604020202020204" pitchFamily="34" charset="0"/>
              </a:rPr>
              <a:t> </a:t>
            </a:r>
            <a:endParaRPr lang="fr-FR" sz="2800" i="1" dirty="0">
              <a:latin typeface="Arial" panose="020B0604020202020204" pitchFamily="34" charset="0"/>
              <a:cs typeface="Arial" panose="020B0604020202020204" pitchFamily="34" charset="0"/>
            </a:endParaRPr>
          </a:p>
        </p:txBody>
      </p:sp>
      <p:sp>
        <p:nvSpPr>
          <p:cNvPr id="3" name="TextBox 2"/>
          <p:cNvSpPr txBox="1"/>
          <p:nvPr/>
        </p:nvSpPr>
        <p:spPr>
          <a:xfrm>
            <a:off x="430306" y="2871788"/>
            <a:ext cx="469807" cy="514350"/>
          </a:xfrm>
          <a:prstGeom prst="rect">
            <a:avLst/>
          </a:prstGeom>
          <a:solidFill>
            <a:schemeClr val="bg1"/>
          </a:solidFill>
        </p:spPr>
        <p:txBody>
          <a:bodyPr vert="horz" wrap="square" lIns="91440" tIns="45720" rIns="91440" bIns="45720" rtlCol="0" anchor="b">
            <a:normAutofit/>
          </a:bodyPr>
          <a:lstStyle/>
          <a:p>
            <a:endParaRPr lang="en-US" sz="1000" dirty="0" smtClean="0"/>
          </a:p>
        </p:txBody>
      </p:sp>
      <p:sp>
        <p:nvSpPr>
          <p:cNvPr id="8" name="Tijdelijke aanduiding voor inhoud 6">
            <a:extLst>
              <a:ext uri="{FF2B5EF4-FFF2-40B4-BE49-F238E27FC236}">
                <a16:creationId xmlns:a16="http://schemas.microsoft.com/office/drawing/2014/main" id="{32C75CDF-1744-4EDE-9499-36A3557EF3D3}"/>
              </a:ext>
            </a:extLst>
          </p:cNvPr>
          <p:cNvSpPr txBox="1">
            <a:spLocks/>
          </p:cNvSpPr>
          <p:nvPr/>
        </p:nvSpPr>
        <p:spPr bwMode="gray">
          <a:xfrm>
            <a:off x="4832961" y="1567439"/>
            <a:ext cx="3960000" cy="4498766"/>
          </a:xfrm>
          <a:prstGeom prst="rect">
            <a:avLst/>
          </a:prstGeom>
          <a:solidFill>
            <a:srgbClr val="FFFFFF"/>
          </a:solidFill>
          <a:ln w="3175" cmpd="sng">
            <a:noFill/>
          </a:ln>
        </p:spPr>
        <p:txBody>
          <a:bodyPr vert="horz" wrap="square" lIns="91440" tIns="45720" rIns="91440" bIns="45720" rtlCol="0">
            <a:noAutofit/>
          </a:bodyPr>
          <a:lstStyle>
            <a:lvl1pPr marL="0" indent="0" algn="l" defTabSz="914400" rtl="0" eaLnBrk="1" latinLnBrk="0" hangingPunct="1">
              <a:lnSpc>
                <a:spcPct val="100000"/>
              </a:lnSpc>
              <a:spcBef>
                <a:spcPts val="0"/>
              </a:spcBef>
              <a:spcAft>
                <a:spcPts val="1200"/>
              </a:spcAft>
              <a:buClr>
                <a:schemeClr val="accent2"/>
              </a:buClr>
              <a:buFont typeface="Arial" panose="020B0604020202020204" pitchFamily="34" charset="0"/>
              <a:buNone/>
              <a:defRPr sz="2400" kern="1200">
                <a:solidFill>
                  <a:schemeClr val="bg1"/>
                </a:solidFill>
                <a:latin typeface="+mn-lt"/>
                <a:ea typeface="+mn-ea"/>
                <a:cs typeface="+mn-cs"/>
              </a:defRPr>
            </a:lvl1pPr>
            <a:lvl2pPr marL="228600" indent="-2286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bg1"/>
                </a:solidFill>
                <a:latin typeface="+mn-lt"/>
                <a:ea typeface="+mn-ea"/>
                <a:cs typeface="+mn-cs"/>
              </a:defRPr>
            </a:lvl2pPr>
            <a:lvl3pPr marL="452438" indent="-228600" algn="l" defTabSz="914400" rtl="0" eaLnBrk="1" latinLnBrk="0" hangingPunct="1">
              <a:lnSpc>
                <a:spcPct val="100000"/>
              </a:lnSpc>
              <a:spcBef>
                <a:spcPts val="500"/>
              </a:spcBef>
              <a:buClr>
                <a:schemeClr val="accent2"/>
              </a:buClr>
              <a:buFont typeface="Calibri" panose="020F0502020204030204" pitchFamily="34" charset="0"/>
              <a:buChar char="–"/>
              <a:defRPr sz="2000" kern="1200">
                <a:solidFill>
                  <a:schemeClr val="bg1"/>
                </a:solidFill>
                <a:latin typeface="+mn-lt"/>
                <a:ea typeface="+mn-ea"/>
                <a:cs typeface="+mn-cs"/>
              </a:defRPr>
            </a:lvl3pPr>
            <a:lvl4pPr marL="720725" indent="-228600" algn="l" defTabSz="914400" rtl="0" eaLnBrk="1" latinLnBrk="0" hangingPunct="1">
              <a:lnSpc>
                <a:spcPct val="100000"/>
              </a:lnSpc>
              <a:spcBef>
                <a:spcPts val="500"/>
              </a:spcBef>
              <a:buClr>
                <a:schemeClr val="accent2"/>
              </a:buClr>
              <a:buFont typeface="Calibri" panose="020F0502020204030204" pitchFamily="34" charset="0"/>
              <a:buChar char="◦"/>
              <a:defRPr sz="1800" kern="1200">
                <a:solidFill>
                  <a:schemeClr val="bg1"/>
                </a:solidFill>
                <a:latin typeface="+mn-lt"/>
                <a:ea typeface="+mn-ea"/>
                <a:cs typeface="+mn-cs"/>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200"/>
              </a:spcBef>
              <a:spcAft>
                <a:spcPts val="0"/>
              </a:spcAft>
              <a:buClr>
                <a:srgbClr val="F47B20"/>
              </a:buClr>
              <a:buSzTx/>
              <a:buFont typeface="Arial" panose="020B0604020202020204" pitchFamily="34" charset="0"/>
              <a:buNone/>
              <a:tabLst/>
              <a:defRPr/>
            </a:pPr>
            <a:r>
              <a:rPr kumimoji="0" lang="en-GB" sz="2400" b="0" i="0" u="none" strike="noStrike" kern="1200" cap="none" spc="0" normalizeH="0" baseline="0" noProof="0" smtClean="0">
                <a:ln>
                  <a:noFill/>
                </a:ln>
                <a:solidFill>
                  <a:srgbClr val="69747A"/>
                </a:solidFill>
                <a:effectLst/>
                <a:uLnTx/>
                <a:uFillTx/>
                <a:latin typeface="Calibri" panose="020F0502020204030204"/>
                <a:ea typeface="+mn-ea"/>
                <a:cs typeface="+mn-cs"/>
              </a:rPr>
              <a:t>Cefic Key Messages:</a:t>
            </a:r>
          </a:p>
          <a:p>
            <a:pPr marL="285750" marR="0" lvl="0" indent="-285750" algn="l" defTabSz="914400" rtl="0" eaLnBrk="1" fontAlgn="auto" latinLnBrk="0" hangingPunct="1">
              <a:lnSpc>
                <a:spcPct val="100000"/>
              </a:lnSpc>
              <a:spcBef>
                <a:spcPts val="100"/>
              </a:spcBef>
              <a:spcAft>
                <a:spcPts val="0"/>
              </a:spcAft>
              <a:buClr>
                <a:srgbClr val="F47B20"/>
              </a:buClr>
              <a:buSzTx/>
              <a:buFont typeface="Arial" panose="020B0604020202020204" pitchFamily="34" charset="0"/>
              <a:buChar char="•"/>
              <a:tabLst/>
              <a:defRPr/>
            </a:pPr>
            <a:r>
              <a:rPr kumimoji="0" lang="en-GB" sz="1800" b="1" i="0" u="none" strike="noStrike" kern="1200" cap="none" spc="0" normalizeH="0" baseline="0" noProof="0" smtClean="0">
                <a:ln>
                  <a:noFill/>
                </a:ln>
                <a:solidFill>
                  <a:srgbClr val="69747A"/>
                </a:solidFill>
                <a:effectLst/>
                <a:uLnTx/>
                <a:uFillTx/>
                <a:latin typeface="Calibri" panose="020F0502020204030204"/>
                <a:ea typeface="+mn-ea"/>
                <a:cs typeface="+mn-cs"/>
              </a:rPr>
              <a:t>Innovation:</a:t>
            </a:r>
            <a:r>
              <a:rPr kumimoji="0" lang="en-GB" sz="1800" b="0" i="0" u="none" strike="noStrike" kern="1200" cap="none" spc="0" normalizeH="0" baseline="0" noProof="0" smtClean="0">
                <a:ln>
                  <a:noFill/>
                </a:ln>
                <a:solidFill>
                  <a:srgbClr val="69747A"/>
                </a:solidFill>
                <a:effectLst/>
                <a:uLnTx/>
                <a:uFillTx/>
                <a:latin typeface="Calibri" panose="020F0502020204030204"/>
                <a:ea typeface="+mn-ea"/>
                <a:cs typeface="+mn-cs"/>
              </a:rPr>
              <a:t> Allocation of funds to a carefully determined balance between Research and Innovation; </a:t>
            </a:r>
          </a:p>
          <a:p>
            <a:pPr marL="285750" marR="0" lvl="0" indent="-285750" algn="l" defTabSz="914400" rtl="0" eaLnBrk="1" fontAlgn="auto" latinLnBrk="0" hangingPunct="1">
              <a:lnSpc>
                <a:spcPct val="100000"/>
              </a:lnSpc>
              <a:spcBef>
                <a:spcPts val="100"/>
              </a:spcBef>
              <a:spcAft>
                <a:spcPts val="0"/>
              </a:spcAft>
              <a:buClr>
                <a:srgbClr val="F47B20"/>
              </a:buClr>
              <a:buSzTx/>
              <a:buFont typeface="Arial" panose="020B0604020202020204" pitchFamily="34" charset="0"/>
              <a:buChar char="•"/>
              <a:tabLst/>
              <a:defRPr/>
            </a:pPr>
            <a:r>
              <a:rPr kumimoji="0" lang="en-GB" sz="1800" b="1" i="0" u="none" strike="noStrike" kern="1200" cap="none" spc="0" normalizeH="0" baseline="0" noProof="0" smtClean="0">
                <a:ln>
                  <a:noFill/>
                </a:ln>
                <a:solidFill>
                  <a:srgbClr val="69747A"/>
                </a:solidFill>
                <a:effectLst/>
                <a:uLnTx/>
                <a:uFillTx/>
                <a:latin typeface="Calibri" panose="020F0502020204030204"/>
                <a:ea typeface="+mn-ea"/>
                <a:cs typeface="+mn-cs"/>
              </a:rPr>
              <a:t>Societal Challenges</a:t>
            </a:r>
            <a:r>
              <a:rPr kumimoji="0" lang="en-GB" sz="1800" b="0" i="0" u="none" strike="noStrike" kern="1200" cap="none" spc="0" normalizeH="0" baseline="0" noProof="0" smtClean="0">
                <a:ln>
                  <a:noFill/>
                </a:ln>
                <a:solidFill>
                  <a:srgbClr val="69747A"/>
                </a:solidFill>
                <a:effectLst/>
                <a:uLnTx/>
                <a:uFillTx/>
                <a:latin typeface="Calibri" panose="020F0502020204030204"/>
                <a:ea typeface="+mn-ea"/>
                <a:cs typeface="+mn-cs"/>
              </a:rPr>
              <a:t>: Sharper definition and addition of </a:t>
            </a:r>
            <a:r>
              <a:rPr kumimoji="0" lang="en-GB" sz="1800" b="0" i="1" u="none" strike="noStrike" kern="1200" cap="none" spc="0" normalizeH="0" baseline="0" noProof="0" smtClean="0">
                <a:ln>
                  <a:noFill/>
                </a:ln>
                <a:solidFill>
                  <a:srgbClr val="69747A"/>
                </a:solidFill>
                <a:effectLst/>
                <a:uLnTx/>
                <a:uFillTx/>
                <a:latin typeface="Calibri" panose="020F0502020204030204"/>
                <a:ea typeface="+mn-ea"/>
                <a:cs typeface="+mn-cs"/>
              </a:rPr>
              <a:t>implementation plans</a:t>
            </a:r>
            <a:r>
              <a:rPr kumimoji="0" lang="en-GB" sz="1800" b="0" i="0" u="none" strike="noStrike" kern="1200" cap="none" spc="0" normalizeH="0" baseline="0" noProof="0" smtClean="0">
                <a:ln>
                  <a:noFill/>
                </a:ln>
                <a:solidFill>
                  <a:srgbClr val="69747A"/>
                </a:solidFill>
                <a:effectLst/>
                <a:uLnTx/>
                <a:uFillTx/>
                <a:latin typeface="Calibri" panose="020F0502020204030204"/>
                <a:ea typeface="+mn-ea"/>
                <a:cs typeface="+mn-cs"/>
              </a:rPr>
              <a:t> with focus on Key Enabling Technologies. </a:t>
            </a:r>
          </a:p>
          <a:p>
            <a:pPr marL="285750" marR="0" lvl="0" indent="-285750" algn="l" defTabSz="914400" rtl="0" eaLnBrk="1" fontAlgn="auto" latinLnBrk="0" hangingPunct="1">
              <a:lnSpc>
                <a:spcPct val="100000"/>
              </a:lnSpc>
              <a:spcBef>
                <a:spcPts val="100"/>
              </a:spcBef>
              <a:spcAft>
                <a:spcPts val="0"/>
              </a:spcAft>
              <a:buClr>
                <a:srgbClr val="F47B20"/>
              </a:buClr>
              <a:buSzTx/>
              <a:buFont typeface="Arial" panose="020B0604020202020204" pitchFamily="34" charset="0"/>
              <a:buChar char="•"/>
              <a:tabLst/>
              <a:defRPr/>
            </a:pPr>
            <a:r>
              <a:rPr kumimoji="0" lang="en-GB" sz="1800" b="1" i="0" u="none" strike="noStrike" kern="1200" cap="none" spc="0" normalizeH="0" baseline="0" noProof="0" smtClean="0">
                <a:ln>
                  <a:noFill/>
                </a:ln>
                <a:solidFill>
                  <a:srgbClr val="69747A"/>
                </a:solidFill>
                <a:effectLst/>
                <a:uLnTx/>
                <a:uFillTx/>
                <a:latin typeface="Calibri" panose="020F0502020204030204"/>
                <a:ea typeface="+mn-ea"/>
                <a:cs typeface="+mn-cs"/>
              </a:rPr>
              <a:t>Intellectual Property:</a:t>
            </a:r>
            <a:r>
              <a:rPr kumimoji="0" lang="en-GB" sz="1800" b="0" i="0" u="none" strike="noStrike" kern="1200" cap="none" spc="0" normalizeH="0" baseline="0" noProof="0" smtClean="0">
                <a:ln>
                  <a:noFill/>
                </a:ln>
                <a:solidFill>
                  <a:srgbClr val="69747A"/>
                </a:solidFill>
                <a:effectLst/>
                <a:uLnTx/>
                <a:uFillTx/>
                <a:latin typeface="Calibri" panose="020F0502020204030204"/>
                <a:ea typeface="+mn-ea"/>
                <a:cs typeface="+mn-cs"/>
              </a:rPr>
              <a:t> The current default co-ownership and </a:t>
            </a:r>
            <a:r>
              <a:rPr kumimoji="0" lang="en-GB" sz="1800" b="0" i="1" u="none" strike="noStrike" kern="1200" cap="none" spc="0" normalizeH="0" baseline="0" noProof="0" smtClean="0">
                <a:ln>
                  <a:noFill/>
                </a:ln>
                <a:solidFill>
                  <a:srgbClr val="69747A"/>
                </a:solidFill>
                <a:effectLst/>
                <a:uLnTx/>
                <a:uFillTx/>
                <a:latin typeface="Calibri" panose="020F0502020204030204"/>
                <a:ea typeface="+mn-ea"/>
                <a:cs typeface="+mn-cs"/>
              </a:rPr>
              <a:t>Open Science</a:t>
            </a:r>
            <a:r>
              <a:rPr kumimoji="0" lang="en-GB" sz="1800" b="0" i="0" u="none" strike="noStrike" kern="1200" cap="none" spc="0" normalizeH="0" baseline="0" noProof="0" smtClean="0">
                <a:ln>
                  <a:noFill/>
                </a:ln>
                <a:solidFill>
                  <a:srgbClr val="69747A"/>
                </a:solidFill>
                <a:effectLst/>
                <a:uLnTx/>
                <a:uFillTx/>
                <a:latin typeface="Calibri" panose="020F0502020204030204"/>
                <a:ea typeface="+mn-ea"/>
                <a:cs typeface="+mn-cs"/>
              </a:rPr>
              <a:t> approach require fine tuning. </a:t>
            </a:r>
            <a:r>
              <a:rPr kumimoji="0" lang="en-GB" sz="1800" b="1" i="0" u="none" strike="noStrike" kern="1200" cap="none" spc="0" normalizeH="0" baseline="0" noProof="0" smtClean="0">
                <a:ln>
                  <a:noFill/>
                </a:ln>
                <a:solidFill>
                  <a:srgbClr val="69747A"/>
                </a:solidFill>
                <a:effectLst/>
                <a:uLnTx/>
                <a:uFillTx/>
                <a:latin typeface="Calibri" panose="020F0502020204030204"/>
                <a:ea typeface="+mn-ea"/>
                <a:cs typeface="+mn-cs"/>
              </a:rPr>
              <a:t>Industry Participation:</a:t>
            </a:r>
            <a:r>
              <a:rPr kumimoji="0" lang="en-GB" sz="1800" b="0" i="0" u="none" strike="noStrike" kern="1200" cap="none" spc="0" normalizeH="0" baseline="0" noProof="0" smtClean="0">
                <a:ln>
                  <a:noFill/>
                </a:ln>
                <a:solidFill>
                  <a:srgbClr val="69747A"/>
                </a:solidFill>
                <a:effectLst/>
                <a:uLnTx/>
                <a:uFillTx/>
                <a:latin typeface="Calibri" panose="020F0502020204030204"/>
                <a:ea typeface="+mn-ea"/>
                <a:cs typeface="+mn-cs"/>
              </a:rPr>
              <a:t> Horizon 2020 low project success rate is discouraging participation</a:t>
            </a:r>
            <a:endParaRPr kumimoji="0" lang="en-GB" sz="2400" b="0" i="0" u="none" strike="noStrike" kern="1200" cap="none" spc="0" normalizeH="0" baseline="0" noProof="0" dirty="0">
              <a:ln>
                <a:noFill/>
              </a:ln>
              <a:solidFill>
                <a:srgbClr val="69747A"/>
              </a:solidFill>
              <a:effectLst/>
              <a:uLnTx/>
              <a:uFillTx/>
              <a:latin typeface="Calibri" panose="020F0502020204030204"/>
              <a:ea typeface="+mn-ea"/>
              <a:cs typeface="+mn-cs"/>
            </a:endParaRPr>
          </a:p>
        </p:txBody>
      </p:sp>
      <p:sp>
        <p:nvSpPr>
          <p:cNvPr id="9" name="Tijdelijke aanduiding voor inhoud 9">
            <a:extLst>
              <a:ext uri="{FF2B5EF4-FFF2-40B4-BE49-F238E27FC236}">
                <a16:creationId xmlns:a16="http://schemas.microsoft.com/office/drawing/2014/main" id="{D9B3A6D6-5908-43E1-B90C-A7AFEC6540BB}"/>
              </a:ext>
            </a:extLst>
          </p:cNvPr>
          <p:cNvSpPr txBox="1">
            <a:spLocks/>
          </p:cNvSpPr>
          <p:nvPr/>
        </p:nvSpPr>
        <p:spPr bwMode="gray">
          <a:xfrm>
            <a:off x="430306" y="1567438"/>
            <a:ext cx="4147374" cy="4498767"/>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1200"/>
              </a:spcAft>
              <a:buClr>
                <a:schemeClr val="accent2"/>
              </a:buClr>
              <a:buFont typeface="Arial" panose="020B0604020202020204" pitchFamily="34" charset="0"/>
              <a:buNone/>
              <a:defRPr sz="2400" kern="1200">
                <a:solidFill>
                  <a:schemeClr val="bg1"/>
                </a:solidFill>
                <a:latin typeface="+mn-lt"/>
                <a:ea typeface="+mn-ea"/>
                <a:cs typeface="+mn-cs"/>
              </a:defRPr>
            </a:lvl1pPr>
            <a:lvl2pPr marL="228600" indent="-2286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bg1"/>
                </a:solidFill>
                <a:latin typeface="+mn-lt"/>
                <a:ea typeface="+mn-ea"/>
                <a:cs typeface="+mn-cs"/>
              </a:defRPr>
            </a:lvl2pPr>
            <a:lvl3pPr marL="452438" indent="-228600" algn="l" defTabSz="914400" rtl="0" eaLnBrk="1" latinLnBrk="0" hangingPunct="1">
              <a:lnSpc>
                <a:spcPct val="100000"/>
              </a:lnSpc>
              <a:spcBef>
                <a:spcPts val="500"/>
              </a:spcBef>
              <a:buClr>
                <a:schemeClr val="accent2"/>
              </a:buClr>
              <a:buFont typeface="Calibri" panose="020F0502020204030204" pitchFamily="34" charset="0"/>
              <a:buChar char="–"/>
              <a:defRPr sz="2000" kern="1200">
                <a:solidFill>
                  <a:schemeClr val="bg1"/>
                </a:solidFill>
                <a:latin typeface="+mn-lt"/>
                <a:ea typeface="+mn-ea"/>
                <a:cs typeface="+mn-cs"/>
              </a:defRPr>
            </a:lvl3pPr>
            <a:lvl4pPr marL="720725" indent="-228600" algn="l" defTabSz="914400" rtl="0" eaLnBrk="1" latinLnBrk="0" hangingPunct="1">
              <a:lnSpc>
                <a:spcPct val="100000"/>
              </a:lnSpc>
              <a:spcBef>
                <a:spcPts val="500"/>
              </a:spcBef>
              <a:buClr>
                <a:schemeClr val="accent2"/>
              </a:buClr>
              <a:buFont typeface="Calibri" panose="020F0502020204030204" pitchFamily="34" charset="0"/>
              <a:buChar char="◦"/>
              <a:defRPr sz="1800" kern="1200">
                <a:solidFill>
                  <a:schemeClr val="bg1"/>
                </a:solidFill>
                <a:latin typeface="+mn-lt"/>
                <a:ea typeface="+mn-ea"/>
                <a:cs typeface="+mn-cs"/>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None/>
              <a:tabLst/>
              <a:defRPr/>
            </a:pPr>
            <a:r>
              <a:rPr kumimoji="0" lang="en-GB" sz="2400" b="0" i="0" u="none" strike="noStrike" kern="1200" cap="none" spc="0" normalizeH="0" baseline="0" noProof="0" smtClean="0">
                <a:ln>
                  <a:noFill/>
                </a:ln>
                <a:solidFill>
                  <a:srgbClr val="69747A"/>
                </a:solidFill>
                <a:effectLst/>
                <a:uLnTx/>
                <a:uFillTx/>
                <a:latin typeface="Calibri" panose="020F0502020204030204"/>
                <a:ea typeface="+mn-ea"/>
                <a:cs typeface="+mn-cs"/>
              </a:rPr>
              <a:t>Summary of </a:t>
            </a:r>
            <a:r>
              <a:rPr kumimoji="0" lang="en-GB" sz="2400" b="1" i="0" u="none" strike="noStrike" kern="1200" cap="none" spc="0" normalizeH="0" baseline="0" noProof="0" smtClean="0">
                <a:ln>
                  <a:noFill/>
                </a:ln>
                <a:solidFill>
                  <a:srgbClr val="69747A"/>
                </a:solidFill>
                <a:effectLst/>
                <a:uLnTx/>
                <a:uFillTx/>
                <a:latin typeface="Calibri" panose="020F0502020204030204"/>
                <a:ea typeface="+mn-ea"/>
                <a:cs typeface="+mn-cs"/>
              </a:rPr>
              <a:t>Position Papers:</a:t>
            </a:r>
            <a:r>
              <a:rPr kumimoji="0" lang="en-GB" sz="2400" b="0" i="0" u="none" strike="noStrike" kern="1200" cap="none" spc="0" normalizeH="0" baseline="0" noProof="0" smtClean="0">
                <a:ln>
                  <a:noFill/>
                </a:ln>
                <a:solidFill>
                  <a:srgbClr val="69747A"/>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None/>
              <a:tabLst/>
              <a:defRPr/>
            </a:pPr>
            <a:r>
              <a:rPr kumimoji="0" lang="en-GB" sz="1800" b="0" i="0" u="none" strike="noStrike" kern="1200" cap="none" spc="0" normalizeH="0" baseline="0" noProof="0" smtClean="0">
                <a:ln>
                  <a:noFill/>
                </a:ln>
                <a:solidFill>
                  <a:srgbClr val="69747A"/>
                </a:solidFill>
                <a:effectLst/>
                <a:uLnTx/>
                <a:uFillTx/>
                <a:latin typeface="Calibri" panose="020F0502020204030204"/>
                <a:ea typeface="+mn-ea"/>
                <a:cs typeface="+mn-cs"/>
              </a:rPr>
              <a:t>(#=387 </a:t>
            </a:r>
            <a:r>
              <a:rPr kumimoji="0" lang="en-GB" sz="1800" b="0" i="0" u="none" strike="noStrike" kern="1200" cap="none" spc="0" normalizeH="0" baseline="0" noProof="0" smtClean="0">
                <a:ln>
                  <a:noFill/>
                </a:ln>
                <a:solidFill>
                  <a:srgbClr val="69747A"/>
                </a:solidFill>
                <a:effectLst/>
                <a:uLnTx/>
                <a:uFillTx/>
                <a:latin typeface="Calibri" panose="020F0502020204030204"/>
                <a:ea typeface="+mn-ea"/>
                <a:cs typeface="+mn-cs"/>
                <a:sym typeface="Wingdings" panose="05000000000000000000" pitchFamily="2" charset="2"/>
              </a:rPr>
              <a:t> </a:t>
            </a:r>
            <a:r>
              <a:rPr kumimoji="0" lang="en-GB" sz="1800" b="1" i="0" u="none" strike="noStrike" kern="1200" cap="none" spc="0" normalizeH="0" baseline="0" noProof="0" smtClean="0">
                <a:ln>
                  <a:noFill/>
                </a:ln>
                <a:solidFill>
                  <a:srgbClr val="69747A"/>
                </a:solidFill>
                <a:effectLst/>
                <a:uLnTx/>
                <a:uFillTx/>
                <a:latin typeface="Calibri" panose="020F0502020204030204"/>
                <a:ea typeface="+mn-ea"/>
                <a:cs typeface="+mn-cs"/>
                <a:sym typeface="Wingdings" panose="05000000000000000000" pitchFamily="2" charset="2"/>
              </a:rPr>
              <a:t>296</a:t>
            </a:r>
            <a:r>
              <a:rPr kumimoji="0" lang="en-GB" sz="1800" b="0" i="0" u="none" strike="noStrike" kern="1200" cap="none" spc="0" normalizeH="0" baseline="0" noProof="0" smtClean="0">
                <a:ln>
                  <a:noFill/>
                </a:ln>
                <a:solidFill>
                  <a:srgbClr val="69747A"/>
                </a:solidFill>
                <a:effectLst/>
                <a:uLnTx/>
                <a:uFillTx/>
                <a:latin typeface="Calibri" panose="020F0502020204030204"/>
                <a:ea typeface="+mn-ea"/>
                <a:cs typeface="+mn-cs"/>
                <a:sym typeface="Wingdings" panose="05000000000000000000" pitchFamily="2" charset="2"/>
              </a:rPr>
              <a:t> retained; 7000 pages</a:t>
            </a:r>
            <a:r>
              <a:rPr kumimoji="0" lang="en-GB" sz="2000" b="0" i="0" u="none" strike="noStrike" kern="1200" cap="none" spc="0" normalizeH="0" baseline="0" noProof="0" smtClean="0">
                <a:ln>
                  <a:noFill/>
                </a:ln>
                <a:solidFill>
                  <a:srgbClr val="69747A"/>
                </a:solidFill>
                <a:effectLst/>
                <a:uLnTx/>
                <a:uFillTx/>
                <a:latin typeface="Calibri" panose="020F0502020204030204"/>
                <a:ea typeface="+mn-ea"/>
                <a:cs typeface="+mn-cs"/>
                <a:sym typeface="Wingdings" panose="05000000000000000000" pitchFamily="2" charset="2"/>
              </a:rPr>
              <a:t>)</a:t>
            </a:r>
          </a:p>
          <a:p>
            <a:pPr marL="342900" marR="0" lvl="0" indent="-34290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smtClean="0">
                <a:ln>
                  <a:noFill/>
                </a:ln>
                <a:solidFill>
                  <a:srgbClr val="69747A"/>
                </a:solidFill>
                <a:effectLst/>
                <a:uLnTx/>
                <a:uFillTx/>
                <a:latin typeface="Calibri" panose="020F0502020204030204"/>
                <a:ea typeface="+mn-ea"/>
                <a:cs typeface="+mn-cs"/>
                <a:sym typeface="Wingdings" panose="05000000000000000000" pitchFamily="2" charset="2"/>
              </a:rPr>
              <a:t>Contribution H2020 to policy priorities</a:t>
            </a:r>
          </a:p>
          <a:p>
            <a:pPr marL="342900" marR="0" lvl="0" indent="-34290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smtClean="0">
                <a:ln>
                  <a:noFill/>
                </a:ln>
                <a:solidFill>
                  <a:srgbClr val="69747A"/>
                </a:solidFill>
                <a:effectLst/>
                <a:uLnTx/>
                <a:uFillTx/>
                <a:latin typeface="Calibri" panose="020F0502020204030204"/>
                <a:ea typeface="+mn-ea"/>
                <a:cs typeface="+mn-cs"/>
                <a:sym typeface="Wingdings" panose="05000000000000000000" pitchFamily="2" charset="2"/>
              </a:rPr>
              <a:t>Positive view on three pillar structure</a:t>
            </a:r>
          </a:p>
          <a:p>
            <a:pPr marL="342900" marR="0" lvl="0" indent="-34290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smtClean="0">
                <a:ln>
                  <a:noFill/>
                </a:ln>
                <a:solidFill>
                  <a:srgbClr val="69747A"/>
                </a:solidFill>
                <a:effectLst/>
                <a:uLnTx/>
                <a:uFillTx/>
                <a:latin typeface="Calibri" panose="020F0502020204030204"/>
                <a:ea typeface="+mn-ea"/>
                <a:cs typeface="+mn-cs"/>
                <a:sym typeface="Wingdings" panose="05000000000000000000" pitchFamily="2" charset="2"/>
              </a:rPr>
              <a:t>PPPs promising tool for introducing R&amp;D&amp;I in real markets</a:t>
            </a:r>
          </a:p>
          <a:p>
            <a:pPr marL="342900" marR="0" lvl="0" indent="-34290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smtClean="0">
                <a:ln>
                  <a:noFill/>
                </a:ln>
                <a:solidFill>
                  <a:srgbClr val="69747A"/>
                </a:solidFill>
                <a:effectLst/>
                <a:uLnTx/>
                <a:uFillTx/>
                <a:latin typeface="Calibri" panose="020F0502020204030204"/>
                <a:ea typeface="+mn-ea"/>
                <a:cs typeface="+mn-cs"/>
                <a:sym typeface="Wingdings" panose="05000000000000000000" pitchFamily="2" charset="2"/>
              </a:rPr>
              <a:t>Business positive about shift towards innovation</a:t>
            </a:r>
          </a:p>
          <a:p>
            <a:pPr marL="342900" marR="0" lvl="0" indent="-34290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smtClean="0">
                <a:ln>
                  <a:noFill/>
                </a:ln>
                <a:solidFill>
                  <a:srgbClr val="69747A"/>
                </a:solidFill>
                <a:effectLst/>
                <a:uLnTx/>
                <a:uFillTx/>
                <a:latin typeface="Calibri" panose="020F0502020204030204"/>
                <a:ea typeface="+mn-ea"/>
                <a:cs typeface="+mn-cs"/>
                <a:sym typeface="Wingdings" panose="05000000000000000000" pitchFamily="2" charset="2"/>
              </a:rPr>
              <a:t>Current design of Work Programmes is not transparent</a:t>
            </a:r>
          </a:p>
          <a:p>
            <a:pPr marL="342900" marR="0" lvl="0" indent="-34290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smtClean="0">
                <a:ln>
                  <a:noFill/>
                </a:ln>
                <a:solidFill>
                  <a:srgbClr val="69747A"/>
                </a:solidFill>
                <a:effectLst/>
                <a:uLnTx/>
                <a:uFillTx/>
                <a:latin typeface="Calibri" panose="020F0502020204030204"/>
                <a:ea typeface="+mn-ea"/>
                <a:cs typeface="+mn-cs"/>
                <a:sym typeface="Wingdings" panose="05000000000000000000" pitchFamily="2" charset="2"/>
              </a:rPr>
              <a:t>Quality of Evaluation process should be improved</a:t>
            </a:r>
          </a:p>
          <a:p>
            <a:pPr marL="342900" marR="0" lvl="0" indent="-34290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smtClean="0">
                <a:ln>
                  <a:noFill/>
                </a:ln>
                <a:solidFill>
                  <a:srgbClr val="69747A"/>
                </a:solidFill>
                <a:effectLst/>
                <a:uLnTx/>
                <a:uFillTx/>
                <a:latin typeface="Calibri" panose="020F0502020204030204"/>
                <a:ea typeface="+mn-ea"/>
                <a:cs typeface="+mn-cs"/>
                <a:sym typeface="Wingdings" panose="05000000000000000000" pitchFamily="2" charset="2"/>
              </a:rPr>
              <a:t>EIC; include business to integrate the market &amp; industry vision</a:t>
            </a:r>
          </a:p>
          <a:p>
            <a:pPr marL="342900" marR="0" lvl="0" indent="-34290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smtClean="0">
                <a:ln>
                  <a:noFill/>
                </a:ln>
                <a:solidFill>
                  <a:srgbClr val="69747A"/>
                </a:solidFill>
                <a:effectLst/>
                <a:uLnTx/>
                <a:uFillTx/>
                <a:latin typeface="Calibri" panose="020F0502020204030204"/>
                <a:ea typeface="+mn-ea"/>
                <a:cs typeface="+mn-cs"/>
                <a:sym typeface="Wingdings" panose="05000000000000000000" pitchFamily="2" charset="2"/>
              </a:rPr>
              <a:t>The 3O’s will need to be flexible to allow industry participation</a:t>
            </a:r>
          </a:p>
          <a:p>
            <a:pPr marL="0" marR="0" lvl="0" indent="0" algn="l" defTabSz="914400" rtl="0" eaLnBrk="1" fontAlgn="auto" latinLnBrk="0" hangingPunct="1">
              <a:lnSpc>
                <a:spcPct val="100000"/>
              </a:lnSpc>
              <a:spcBef>
                <a:spcPts val="0"/>
              </a:spcBef>
              <a:spcAft>
                <a:spcPts val="1200"/>
              </a:spcAft>
              <a:buClr>
                <a:srgbClr val="F47B20"/>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69747A"/>
              </a:solidFill>
              <a:effectLst/>
              <a:uLnTx/>
              <a:uFillTx/>
              <a:latin typeface="Calibri" panose="020F0502020204030204"/>
              <a:ea typeface="+mn-ea"/>
              <a:cs typeface="+mn-cs"/>
            </a:endParaRPr>
          </a:p>
        </p:txBody>
      </p:sp>
      <p:sp>
        <p:nvSpPr>
          <p:cNvPr id="11" name="Right Arrow 3">
            <a:extLst>
              <a:ext uri="{FF2B5EF4-FFF2-40B4-BE49-F238E27FC236}">
                <a16:creationId xmlns:a16="http://schemas.microsoft.com/office/drawing/2014/main" id="{1C916049-85ED-41B7-9182-AD2B2B8C4ED6}"/>
              </a:ext>
            </a:extLst>
          </p:cNvPr>
          <p:cNvSpPr/>
          <p:nvPr/>
        </p:nvSpPr>
        <p:spPr>
          <a:xfrm>
            <a:off x="116606" y="2565260"/>
            <a:ext cx="627400" cy="206216"/>
          </a:xfrm>
          <a:prstGeom prst="rightArrow">
            <a:avLst/>
          </a:prstGeom>
          <a:solidFill>
            <a:srgbClr val="F47B20"/>
          </a:solidFill>
          <a:ln w="12700" cap="flat" cmpd="sng" algn="ctr">
            <a:solidFill>
              <a:srgbClr val="F47B2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69747A"/>
              </a:solidFill>
              <a:effectLst/>
              <a:uLnTx/>
              <a:uFillTx/>
              <a:latin typeface="Calibri" panose="020F0502020204030204"/>
              <a:ea typeface="+mn-ea"/>
              <a:cs typeface="+mn-cs"/>
            </a:endParaRPr>
          </a:p>
        </p:txBody>
      </p:sp>
      <p:sp>
        <p:nvSpPr>
          <p:cNvPr id="12" name="Right Arrow 5">
            <a:extLst>
              <a:ext uri="{FF2B5EF4-FFF2-40B4-BE49-F238E27FC236}">
                <a16:creationId xmlns:a16="http://schemas.microsoft.com/office/drawing/2014/main" id="{0E0AA9F9-43AB-42E9-84BC-FD364BBF2565}"/>
              </a:ext>
            </a:extLst>
          </p:cNvPr>
          <p:cNvSpPr/>
          <p:nvPr/>
        </p:nvSpPr>
        <p:spPr>
          <a:xfrm>
            <a:off x="124881" y="2862531"/>
            <a:ext cx="627400" cy="206216"/>
          </a:xfrm>
          <a:prstGeom prst="rightArrow">
            <a:avLst/>
          </a:prstGeom>
          <a:solidFill>
            <a:srgbClr val="F47B20"/>
          </a:solidFill>
          <a:ln w="12700" cap="flat" cmpd="sng" algn="ctr">
            <a:solidFill>
              <a:srgbClr val="F47B2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69747A"/>
              </a:solidFill>
              <a:effectLst/>
              <a:uLnTx/>
              <a:uFillTx/>
              <a:latin typeface="Calibri" panose="020F0502020204030204"/>
              <a:ea typeface="+mn-ea"/>
              <a:cs typeface="+mn-cs"/>
            </a:endParaRPr>
          </a:p>
        </p:txBody>
      </p:sp>
      <p:sp>
        <p:nvSpPr>
          <p:cNvPr id="13" name="Right Arrow 6">
            <a:extLst>
              <a:ext uri="{FF2B5EF4-FFF2-40B4-BE49-F238E27FC236}">
                <a16:creationId xmlns:a16="http://schemas.microsoft.com/office/drawing/2014/main" id="{6A39C6E8-0F66-469A-9DA5-120518E09644}"/>
              </a:ext>
            </a:extLst>
          </p:cNvPr>
          <p:cNvSpPr/>
          <p:nvPr/>
        </p:nvSpPr>
        <p:spPr>
          <a:xfrm>
            <a:off x="116606" y="3385074"/>
            <a:ext cx="627400" cy="206216"/>
          </a:xfrm>
          <a:prstGeom prst="rightArrow">
            <a:avLst/>
          </a:prstGeom>
          <a:solidFill>
            <a:srgbClr val="F47B20"/>
          </a:solidFill>
          <a:ln w="12700" cap="flat" cmpd="sng" algn="ctr">
            <a:solidFill>
              <a:srgbClr val="F47B2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69747A"/>
              </a:solidFill>
              <a:effectLst/>
              <a:uLnTx/>
              <a:uFillTx/>
              <a:latin typeface="Calibri" panose="020F0502020204030204"/>
              <a:ea typeface="+mn-ea"/>
              <a:cs typeface="+mn-cs"/>
            </a:endParaRPr>
          </a:p>
        </p:txBody>
      </p:sp>
      <p:sp>
        <p:nvSpPr>
          <p:cNvPr id="14" name="Right Arrow 7">
            <a:extLst>
              <a:ext uri="{FF2B5EF4-FFF2-40B4-BE49-F238E27FC236}">
                <a16:creationId xmlns:a16="http://schemas.microsoft.com/office/drawing/2014/main" id="{07E5AB2B-E5FC-4414-B140-2E3C79A792DE}"/>
              </a:ext>
            </a:extLst>
          </p:cNvPr>
          <p:cNvSpPr/>
          <p:nvPr/>
        </p:nvSpPr>
        <p:spPr>
          <a:xfrm>
            <a:off x="116606" y="5070135"/>
            <a:ext cx="627400" cy="206216"/>
          </a:xfrm>
          <a:prstGeom prst="rightArrow">
            <a:avLst/>
          </a:prstGeom>
          <a:solidFill>
            <a:srgbClr val="F47B20"/>
          </a:solidFill>
          <a:ln w="12700" cap="flat" cmpd="sng" algn="ctr">
            <a:solidFill>
              <a:srgbClr val="F47B2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69747A"/>
              </a:solidFill>
              <a:effectLst/>
              <a:uLnTx/>
              <a:uFillTx/>
              <a:latin typeface="Calibri" panose="020F0502020204030204"/>
              <a:ea typeface="+mn-ea"/>
              <a:cs typeface="+mn-cs"/>
            </a:endParaRPr>
          </a:p>
        </p:txBody>
      </p:sp>
      <p:sp>
        <p:nvSpPr>
          <p:cNvPr id="15" name="Right Arrow 8">
            <a:extLst>
              <a:ext uri="{FF2B5EF4-FFF2-40B4-BE49-F238E27FC236}">
                <a16:creationId xmlns:a16="http://schemas.microsoft.com/office/drawing/2014/main" id="{3BC626B1-E279-4E7B-92EA-75BA513B60BD}"/>
              </a:ext>
            </a:extLst>
          </p:cNvPr>
          <p:cNvSpPr/>
          <p:nvPr/>
        </p:nvSpPr>
        <p:spPr>
          <a:xfrm>
            <a:off x="143667" y="5592910"/>
            <a:ext cx="627400" cy="206216"/>
          </a:xfrm>
          <a:prstGeom prst="rightArrow">
            <a:avLst/>
          </a:prstGeom>
          <a:solidFill>
            <a:srgbClr val="F47B20"/>
          </a:solidFill>
          <a:ln w="12700" cap="flat" cmpd="sng" algn="ctr">
            <a:solidFill>
              <a:srgbClr val="F47B2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69747A"/>
              </a:solidFill>
              <a:effectLst/>
              <a:uLnTx/>
              <a:uFillTx/>
              <a:latin typeface="Calibri" panose="020F0502020204030204"/>
              <a:ea typeface="+mn-ea"/>
              <a:cs typeface="+mn-cs"/>
            </a:endParaRPr>
          </a:p>
        </p:txBody>
      </p:sp>
      <p:sp>
        <p:nvSpPr>
          <p:cNvPr id="16" name="TextBox 2">
            <a:extLst>
              <a:ext uri="{FF2B5EF4-FFF2-40B4-BE49-F238E27FC236}">
                <a16:creationId xmlns:a16="http://schemas.microsoft.com/office/drawing/2014/main" id="{D8C6122D-EDBE-47D0-9409-2F598DBF4068}"/>
              </a:ext>
            </a:extLst>
          </p:cNvPr>
          <p:cNvSpPr txBox="1"/>
          <p:nvPr/>
        </p:nvSpPr>
        <p:spPr>
          <a:xfrm>
            <a:off x="765817" y="6117539"/>
            <a:ext cx="756138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69747A"/>
                </a:solidFill>
                <a:effectLst/>
                <a:uLnTx/>
                <a:uFillTx/>
              </a:rPr>
              <a:t>?Key Enabling Technologies ?</a:t>
            </a:r>
          </a:p>
        </p:txBody>
      </p:sp>
    </p:spTree>
    <p:extLst>
      <p:ext uri="{BB962C8B-B14F-4D97-AF65-F5344CB8AC3E}">
        <p14:creationId xmlns:p14="http://schemas.microsoft.com/office/powerpoint/2010/main" val="280446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70376" y="282557"/>
            <a:ext cx="6673607" cy="639947"/>
          </a:xfrm>
        </p:spPr>
        <p:txBody>
          <a:bodyPr>
            <a:normAutofit/>
          </a:bodyPr>
          <a:lstStyle/>
          <a:p>
            <a:r>
              <a:rPr lang="fr-FR" sz="2800" dirty="0">
                <a:latin typeface="Arial" panose="020B0604020202020204" pitchFamily="34" charset="0"/>
                <a:cs typeface="Arial" panose="020B0604020202020204" pitchFamily="34" charset="0"/>
              </a:rPr>
              <a:t>5</a:t>
            </a:r>
            <a:r>
              <a:rPr lang="fr-FR" sz="2800" dirty="0" smtClean="0">
                <a:latin typeface="Arial" panose="020B0604020202020204" pitchFamily="34" charset="0"/>
                <a:cs typeface="Arial" panose="020B0604020202020204" pitchFamily="34" charset="0"/>
              </a:rPr>
              <a:t>. Update on FP9 – Henk Pool </a:t>
            </a:r>
            <a:r>
              <a:rPr lang="fr-FR" sz="2800" i="1" dirty="0" smtClean="0">
                <a:latin typeface="Arial" panose="020B0604020202020204" pitchFamily="34" charset="0"/>
                <a:cs typeface="Arial" panose="020B0604020202020204" pitchFamily="34" charset="0"/>
              </a:rPr>
              <a:t> </a:t>
            </a:r>
            <a:endParaRPr lang="fr-FR" sz="2800" i="1" dirty="0">
              <a:latin typeface="Arial" panose="020B0604020202020204" pitchFamily="34" charset="0"/>
              <a:cs typeface="Arial" panose="020B0604020202020204" pitchFamily="34" charset="0"/>
            </a:endParaRPr>
          </a:p>
        </p:txBody>
      </p:sp>
      <p:sp>
        <p:nvSpPr>
          <p:cNvPr id="17" name="Title 1"/>
          <p:cNvSpPr txBox="1">
            <a:spLocks/>
          </p:cNvSpPr>
          <p:nvPr/>
        </p:nvSpPr>
        <p:spPr bwMode="gray">
          <a:xfrm>
            <a:off x="2687731" y="1068398"/>
            <a:ext cx="5713319" cy="860415"/>
          </a:xfrm>
          <a:prstGeom prst="rect">
            <a:avLst/>
          </a:prstGeom>
        </p:spPr>
        <p:txBody>
          <a:bodyPr vert="horz" lIns="91440" tIns="45720" rIns="91440" bIns="45720" rtlCol="0" anchor="t" anchorCtr="0">
            <a:normAutofit/>
          </a:bodyPr>
          <a:lstStyle>
            <a:lvl1pPr algn="l" defTabSz="914400" rtl="0" eaLnBrk="1" latinLnBrk="0" hangingPunct="1">
              <a:lnSpc>
                <a:spcPct val="80000"/>
              </a:lnSpc>
              <a:spcBef>
                <a:spcPct val="0"/>
              </a:spcBef>
              <a:buNone/>
              <a:defRPr sz="3600" kern="1200">
                <a:solidFill>
                  <a:schemeClr val="accent1"/>
                </a:soli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2800" b="0" i="0" u="none" strike="noStrike" kern="1200" cap="none" spc="0" normalizeH="0" baseline="0" noProof="0" dirty="0" err="1" smtClean="0">
                <a:ln>
                  <a:noFill/>
                </a:ln>
                <a:solidFill>
                  <a:srgbClr val="0096D6"/>
                </a:solidFill>
                <a:effectLst/>
                <a:uLnTx/>
                <a:uFillTx/>
                <a:latin typeface="Calibri" panose="020F0502020204030204"/>
                <a:ea typeface="+mj-ea"/>
                <a:cs typeface="+mj-cs"/>
              </a:rPr>
              <a:t>Lamy</a:t>
            </a:r>
            <a:r>
              <a:rPr kumimoji="0" lang="en-GB" sz="2800" b="0" i="0" u="none" strike="noStrike" kern="1200" cap="none" spc="0" normalizeH="0" baseline="0" noProof="0" dirty="0" smtClean="0">
                <a:ln>
                  <a:noFill/>
                </a:ln>
                <a:solidFill>
                  <a:srgbClr val="0096D6"/>
                </a:solidFill>
                <a:effectLst/>
                <a:uLnTx/>
                <a:uFillTx/>
                <a:latin typeface="Calibri" panose="020F0502020204030204"/>
                <a:ea typeface="+mj-ea"/>
                <a:cs typeface="+mj-cs"/>
              </a:rPr>
              <a:t> HLG Report</a:t>
            </a:r>
            <a:br>
              <a:rPr kumimoji="0" lang="en-GB" sz="2800" b="0" i="0" u="none" strike="noStrike" kern="1200" cap="none" spc="0" normalizeH="0" baseline="0" noProof="0" dirty="0" smtClean="0">
                <a:ln>
                  <a:noFill/>
                </a:ln>
                <a:solidFill>
                  <a:srgbClr val="0096D6"/>
                </a:solidFill>
                <a:effectLst/>
                <a:uLnTx/>
                <a:uFillTx/>
                <a:latin typeface="Calibri" panose="020F0502020204030204"/>
                <a:ea typeface="+mj-ea"/>
                <a:cs typeface="+mj-cs"/>
              </a:rPr>
            </a:br>
            <a:r>
              <a:rPr kumimoji="0" lang="en-US" sz="2200" b="0" i="0" u="none" strike="noStrike" kern="1200" cap="none" spc="0" normalizeH="0" baseline="0" noProof="0" dirty="0" err="1" smtClean="0">
                <a:ln>
                  <a:noFill/>
                </a:ln>
                <a:solidFill>
                  <a:srgbClr val="0096D6"/>
                </a:solidFill>
                <a:effectLst/>
                <a:uLnTx/>
                <a:uFillTx/>
                <a:latin typeface="Calibri" panose="020F0502020204030204"/>
                <a:ea typeface="+mj-ea"/>
                <a:cs typeface="+mj-cs"/>
              </a:rPr>
              <a:t>Maximising</a:t>
            </a:r>
            <a:r>
              <a:rPr kumimoji="0" lang="en-US" sz="2200" b="0" i="0" u="none" strike="noStrike" kern="1200" cap="none" spc="0" normalizeH="0" baseline="0" noProof="0" dirty="0" smtClean="0">
                <a:ln>
                  <a:noFill/>
                </a:ln>
                <a:solidFill>
                  <a:srgbClr val="0096D6"/>
                </a:solidFill>
                <a:effectLst/>
                <a:uLnTx/>
                <a:uFillTx/>
                <a:latin typeface="Calibri" panose="020F0502020204030204"/>
                <a:ea typeface="+mj-ea"/>
                <a:cs typeface="+mj-cs"/>
              </a:rPr>
              <a:t> the </a:t>
            </a:r>
            <a:r>
              <a:rPr kumimoji="0" lang="en-US" sz="2200" b="1" i="0" u="none" strike="noStrike" kern="1200" cap="none" spc="0" normalizeH="0" baseline="0" noProof="0" dirty="0" smtClean="0">
                <a:ln>
                  <a:noFill/>
                </a:ln>
                <a:solidFill>
                  <a:srgbClr val="0096D6"/>
                </a:solidFill>
                <a:effectLst/>
                <a:uLnTx/>
                <a:uFillTx/>
                <a:latin typeface="Calibri" panose="020F0502020204030204"/>
                <a:ea typeface="+mj-ea"/>
                <a:cs typeface="+mj-cs"/>
              </a:rPr>
              <a:t>impact</a:t>
            </a:r>
            <a:r>
              <a:rPr kumimoji="0" lang="en-US" sz="2200" b="0" i="0" u="none" strike="noStrike" kern="1200" cap="none" spc="0" normalizeH="0" baseline="0" noProof="0" dirty="0" smtClean="0">
                <a:ln>
                  <a:noFill/>
                </a:ln>
                <a:solidFill>
                  <a:srgbClr val="0096D6"/>
                </a:solidFill>
                <a:effectLst/>
                <a:uLnTx/>
                <a:uFillTx/>
                <a:latin typeface="Calibri" panose="020F0502020204030204"/>
                <a:ea typeface="+mj-ea"/>
                <a:cs typeface="+mj-cs"/>
              </a:rPr>
              <a:t> of EU R&amp;I </a:t>
            </a:r>
            <a:r>
              <a:rPr kumimoji="0" lang="en-US" sz="2200" b="0" i="0" u="none" strike="noStrike" kern="1200" cap="none" spc="0" normalizeH="0" baseline="0" noProof="0" dirty="0" err="1" smtClean="0">
                <a:ln>
                  <a:noFill/>
                </a:ln>
                <a:solidFill>
                  <a:srgbClr val="0096D6"/>
                </a:solidFill>
                <a:effectLst/>
                <a:uLnTx/>
                <a:uFillTx/>
                <a:latin typeface="Calibri" panose="020F0502020204030204"/>
                <a:ea typeface="+mj-ea"/>
                <a:cs typeface="+mj-cs"/>
              </a:rPr>
              <a:t>Programmes</a:t>
            </a:r>
            <a:endParaRPr kumimoji="0" lang="en-GB" sz="2200" b="0" i="0" u="none" strike="noStrike" kern="1200" cap="none" spc="0" normalizeH="0" baseline="0" noProof="0" dirty="0">
              <a:ln>
                <a:noFill/>
              </a:ln>
              <a:solidFill>
                <a:srgbClr val="0096D6"/>
              </a:solidFill>
              <a:effectLst/>
              <a:uLnTx/>
              <a:uFillTx/>
              <a:latin typeface="Calibri" panose="020F0502020204030204"/>
              <a:ea typeface="+mj-ea"/>
              <a:cs typeface="+mj-cs"/>
            </a:endParaRPr>
          </a:p>
        </p:txBody>
      </p:sp>
      <p:pic>
        <p:nvPicPr>
          <p:cNvPr id="18" name="Picture 17"/>
          <p:cNvPicPr>
            <a:picLocks noChangeAspect="1"/>
          </p:cNvPicPr>
          <p:nvPr/>
        </p:nvPicPr>
        <p:blipFill>
          <a:blip r:embed="rId2"/>
          <a:stretch>
            <a:fillRect/>
          </a:stretch>
        </p:blipFill>
        <p:spPr>
          <a:xfrm>
            <a:off x="430305" y="1809949"/>
            <a:ext cx="2455161" cy="2274838"/>
          </a:xfrm>
          <a:prstGeom prst="rect">
            <a:avLst/>
          </a:prstGeom>
        </p:spPr>
      </p:pic>
      <p:pic>
        <p:nvPicPr>
          <p:cNvPr id="19" name="Picture 18"/>
          <p:cNvPicPr>
            <a:picLocks noChangeAspect="1"/>
          </p:cNvPicPr>
          <p:nvPr/>
        </p:nvPicPr>
        <p:blipFill>
          <a:blip r:embed="rId3"/>
          <a:stretch>
            <a:fillRect/>
          </a:stretch>
        </p:blipFill>
        <p:spPr>
          <a:xfrm>
            <a:off x="4054886" y="2224095"/>
            <a:ext cx="3304586" cy="2001369"/>
          </a:xfrm>
          <a:prstGeom prst="rect">
            <a:avLst/>
          </a:prstGeom>
          <a:ln>
            <a:noFill/>
          </a:ln>
          <a:effectLst>
            <a:outerShdw blurRad="292100" dist="139700" dir="2700000" algn="tl" rotWithShape="0">
              <a:srgbClr val="333333">
                <a:alpha val="65000"/>
              </a:srgbClr>
            </a:outerShdw>
          </a:effectLst>
        </p:spPr>
      </p:pic>
      <p:sp>
        <p:nvSpPr>
          <p:cNvPr id="20" name="Rectangle 19"/>
          <p:cNvSpPr/>
          <p:nvPr/>
        </p:nvSpPr>
        <p:spPr>
          <a:xfrm>
            <a:off x="474265" y="4225464"/>
            <a:ext cx="7589378" cy="261610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83368C"/>
                </a:solidFill>
                <a:effectLst/>
                <a:uLnTx/>
                <a:uFillTx/>
                <a:latin typeface="ECSquareSansPro-Regular"/>
              </a:rPr>
              <a:t>Members of the High Level Group</a:t>
            </a:r>
          </a:p>
          <a:p>
            <a:pPr marL="0" marR="0" lvl="0" indent="0" defTabSz="914400" eaLnBrk="1" fontAlgn="auto" latinLnBrk="0" hangingPunct="1">
              <a:lnSpc>
                <a:spcPct val="100000"/>
              </a:lnSpc>
              <a:spcBef>
                <a:spcPts val="0"/>
              </a:spcBef>
              <a:spcAft>
                <a:spcPts val="200"/>
              </a:spcAft>
              <a:buClrTx/>
              <a:buSzTx/>
              <a:buFontTx/>
              <a:buNone/>
              <a:tabLst/>
              <a:defRPr/>
            </a:pPr>
            <a:r>
              <a:rPr kumimoji="0" lang="fr-FR" sz="1000" b="0" i="0" u="none" strike="noStrike" kern="0" cap="none" spc="0" normalizeH="0" baseline="0" noProof="0" dirty="0">
                <a:ln>
                  <a:noFill/>
                </a:ln>
                <a:solidFill>
                  <a:srgbClr val="000000"/>
                </a:solidFill>
                <a:effectLst/>
                <a:uLnTx/>
                <a:uFillTx/>
                <a:latin typeface="ECSquareSansPro-Regular"/>
              </a:rPr>
              <a:t>Chair: Pascal Lamy </a:t>
            </a:r>
            <a:r>
              <a:rPr kumimoji="0" lang="fr-FR" sz="1000" b="0" i="0" u="none" strike="noStrike" kern="0" cap="none" spc="0" normalizeH="0" baseline="0" noProof="0" dirty="0">
                <a:ln>
                  <a:noFill/>
                </a:ln>
                <a:solidFill>
                  <a:srgbClr val="000000"/>
                </a:solidFill>
                <a:effectLst/>
                <a:uLnTx/>
                <a:uFillTx/>
                <a:latin typeface="ECSquareSansPro-Light"/>
              </a:rPr>
              <a:t>– </a:t>
            </a:r>
            <a:r>
              <a:rPr kumimoji="0" lang="fr-FR" sz="1000" b="0" i="0" u="none" strike="noStrike" kern="0" cap="none" spc="0" normalizeH="0" baseline="0" noProof="0" dirty="0" err="1">
                <a:ln>
                  <a:noFill/>
                </a:ln>
                <a:solidFill>
                  <a:srgbClr val="000000"/>
                </a:solidFill>
                <a:effectLst/>
                <a:uLnTx/>
                <a:uFillTx/>
                <a:latin typeface="ECSquareSansPro-Light"/>
              </a:rPr>
              <a:t>President</a:t>
            </a:r>
            <a:r>
              <a:rPr kumimoji="0" lang="fr-FR" sz="1000" b="0" i="0" u="none" strike="noStrike" kern="0" cap="none" spc="0" normalizeH="0" baseline="0" noProof="0" dirty="0">
                <a:ln>
                  <a:noFill/>
                </a:ln>
                <a:solidFill>
                  <a:srgbClr val="000000"/>
                </a:solidFill>
                <a:effectLst/>
                <a:uLnTx/>
                <a:uFillTx/>
                <a:latin typeface="ECSquareSansPro-Light"/>
              </a:rPr>
              <a:t> </a:t>
            </a:r>
            <a:r>
              <a:rPr kumimoji="0" lang="fr-FR" sz="1000" b="0" i="0" u="none" strike="noStrike" kern="0" cap="none" spc="0" normalizeH="0" baseline="0" noProof="0" dirty="0" err="1">
                <a:ln>
                  <a:noFill/>
                </a:ln>
                <a:solidFill>
                  <a:srgbClr val="000000"/>
                </a:solidFill>
                <a:effectLst/>
                <a:uLnTx/>
                <a:uFillTx/>
                <a:latin typeface="ECSquareSansPro-Light"/>
              </a:rPr>
              <a:t>Emeritus</a:t>
            </a:r>
            <a:r>
              <a:rPr kumimoji="0" lang="fr-FR" sz="1000" b="0" i="0" u="none" strike="noStrike" kern="0" cap="none" spc="0" normalizeH="0" baseline="0" noProof="0" dirty="0">
                <a:ln>
                  <a:noFill/>
                </a:ln>
                <a:solidFill>
                  <a:srgbClr val="000000"/>
                </a:solidFill>
                <a:effectLst/>
                <a:uLnTx/>
                <a:uFillTx/>
                <a:latin typeface="ECSquareSansPro-Light"/>
              </a:rPr>
              <a:t>, Jacques Delors Institute</a:t>
            </a:r>
          </a:p>
          <a:p>
            <a:pPr marL="0" marR="0" lvl="0" indent="0" defTabSz="914400" eaLnBrk="1" fontAlgn="auto" latinLnBrk="0" hangingPunct="1">
              <a:lnSpc>
                <a:spcPct val="100000"/>
              </a:lnSpc>
              <a:spcBef>
                <a:spcPts val="0"/>
              </a:spcBef>
              <a:spcAft>
                <a:spcPts val="20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ECSquareSansPro-Regular"/>
              </a:rPr>
              <a:t>Martin </a:t>
            </a:r>
            <a:r>
              <a:rPr kumimoji="0" lang="en-US" sz="1000" b="0" i="0" u="none" strike="noStrike" kern="0" cap="none" spc="0" normalizeH="0" baseline="0" noProof="0" dirty="0" err="1">
                <a:ln>
                  <a:noFill/>
                </a:ln>
                <a:solidFill>
                  <a:srgbClr val="000000"/>
                </a:solidFill>
                <a:effectLst/>
                <a:uLnTx/>
                <a:uFillTx/>
                <a:latin typeface="ECSquareSansPro-Regular"/>
              </a:rPr>
              <a:t>Brudermüller</a:t>
            </a:r>
            <a:r>
              <a:rPr kumimoji="0" lang="en-US" sz="1000" b="0" i="0" u="none" strike="noStrike" kern="0" cap="none" spc="0" normalizeH="0" baseline="0" noProof="0" dirty="0">
                <a:ln>
                  <a:noFill/>
                </a:ln>
                <a:solidFill>
                  <a:srgbClr val="000000"/>
                </a:solidFill>
                <a:effectLst/>
                <a:uLnTx/>
                <a:uFillTx/>
                <a:latin typeface="ECSquareSansPro-Regular"/>
              </a:rPr>
              <a:t> </a:t>
            </a:r>
            <a:r>
              <a:rPr kumimoji="0" lang="en-US" sz="1000" b="0" i="0" u="none" strike="noStrike" kern="0" cap="none" spc="0" normalizeH="0" baseline="0" noProof="0" dirty="0">
                <a:ln>
                  <a:noFill/>
                </a:ln>
                <a:solidFill>
                  <a:srgbClr val="000000"/>
                </a:solidFill>
                <a:effectLst/>
                <a:uLnTx/>
                <a:uFillTx/>
                <a:latin typeface="ECSquareSansPro-Light"/>
              </a:rPr>
              <a:t>– Vice Chairman of the Board of Executive Directors and Chief Technology Officer, BASF SE</a:t>
            </a:r>
          </a:p>
          <a:p>
            <a:pPr marL="0" marR="0" lvl="0" indent="0" defTabSz="914400" eaLnBrk="1" fontAlgn="auto" latinLnBrk="0" hangingPunct="1">
              <a:lnSpc>
                <a:spcPct val="100000"/>
              </a:lnSpc>
              <a:spcBef>
                <a:spcPts val="0"/>
              </a:spcBef>
              <a:spcAft>
                <a:spcPts val="20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ECSquareSansPro-Regular"/>
              </a:rPr>
              <a:t>Mark Ferguson </a:t>
            </a:r>
            <a:r>
              <a:rPr kumimoji="0" lang="en-US" sz="1000" b="0" i="0" u="none" strike="noStrike" kern="0" cap="none" spc="0" normalizeH="0" baseline="0" noProof="0" dirty="0">
                <a:ln>
                  <a:noFill/>
                </a:ln>
                <a:solidFill>
                  <a:srgbClr val="000000"/>
                </a:solidFill>
                <a:effectLst/>
                <a:uLnTx/>
                <a:uFillTx/>
                <a:latin typeface="ECSquareSansPro-Light"/>
              </a:rPr>
              <a:t>– Director General, Science Foundation Ireland and Chief Scientific Adviser to the Government of Ireland</a:t>
            </a:r>
          </a:p>
          <a:p>
            <a:pPr marL="0" marR="0" lvl="0" indent="0" defTabSz="914400" eaLnBrk="1" fontAlgn="auto" latinLnBrk="0" hangingPunct="1">
              <a:lnSpc>
                <a:spcPct val="100000"/>
              </a:lnSpc>
              <a:spcBef>
                <a:spcPts val="0"/>
              </a:spcBef>
              <a:spcAft>
                <a:spcPts val="200"/>
              </a:spcAft>
              <a:buClrTx/>
              <a:buSzTx/>
              <a:buFontTx/>
              <a:buNone/>
              <a:tabLst/>
              <a:defRPr/>
            </a:pPr>
            <a:r>
              <a:rPr kumimoji="0" lang="en-US" sz="1000" b="0" i="0" u="none" strike="noStrike" kern="0" cap="none" spc="0" normalizeH="0" baseline="0" noProof="0" dirty="0" err="1">
                <a:ln>
                  <a:noFill/>
                </a:ln>
                <a:solidFill>
                  <a:srgbClr val="000000"/>
                </a:solidFill>
                <a:effectLst/>
                <a:uLnTx/>
                <a:uFillTx/>
                <a:latin typeface="ECSquareSansPro-Regular"/>
              </a:rPr>
              <a:t>Lykke</a:t>
            </a:r>
            <a:r>
              <a:rPr kumimoji="0" lang="en-US" sz="1000" b="0" i="0" u="none" strike="noStrike" kern="0" cap="none" spc="0" normalizeH="0" baseline="0" noProof="0" dirty="0">
                <a:ln>
                  <a:noFill/>
                </a:ln>
                <a:solidFill>
                  <a:srgbClr val="000000"/>
                </a:solidFill>
                <a:effectLst/>
                <a:uLnTx/>
                <a:uFillTx/>
                <a:latin typeface="ECSquareSansPro-Regular"/>
              </a:rPr>
              <a:t> </a:t>
            </a:r>
            <a:r>
              <a:rPr kumimoji="0" lang="en-US" sz="1000" b="0" i="0" u="none" strike="noStrike" kern="0" cap="none" spc="0" normalizeH="0" baseline="0" noProof="0" dirty="0" err="1">
                <a:ln>
                  <a:noFill/>
                </a:ln>
                <a:solidFill>
                  <a:srgbClr val="000000"/>
                </a:solidFill>
                <a:effectLst/>
                <a:uLnTx/>
                <a:uFillTx/>
                <a:latin typeface="ECSquareSansPro-Regular"/>
              </a:rPr>
              <a:t>Friis</a:t>
            </a:r>
            <a:r>
              <a:rPr kumimoji="0" lang="en-US" sz="1000" b="0" i="0" u="none" strike="noStrike" kern="0" cap="none" spc="0" normalizeH="0" baseline="0" noProof="0" dirty="0">
                <a:ln>
                  <a:noFill/>
                </a:ln>
                <a:solidFill>
                  <a:srgbClr val="000000"/>
                </a:solidFill>
                <a:effectLst/>
                <a:uLnTx/>
                <a:uFillTx/>
                <a:latin typeface="ECSquareSansPro-Regular"/>
              </a:rPr>
              <a:t> </a:t>
            </a:r>
            <a:r>
              <a:rPr kumimoji="0" lang="en-US" sz="1000" b="0" i="0" u="none" strike="noStrike" kern="0" cap="none" spc="0" normalizeH="0" baseline="0" noProof="0" dirty="0">
                <a:ln>
                  <a:noFill/>
                </a:ln>
                <a:solidFill>
                  <a:srgbClr val="000000"/>
                </a:solidFill>
                <a:effectLst/>
                <a:uLnTx/>
                <a:uFillTx/>
                <a:latin typeface="ECSquareSansPro-Light"/>
              </a:rPr>
              <a:t>– </a:t>
            </a:r>
            <a:r>
              <a:rPr kumimoji="0" lang="en-US" sz="1000" b="0" i="0" u="none" strike="noStrike" kern="0" cap="none" spc="0" normalizeH="0" baseline="0" noProof="0" dirty="0" err="1">
                <a:ln>
                  <a:noFill/>
                </a:ln>
                <a:solidFill>
                  <a:srgbClr val="000000"/>
                </a:solidFill>
                <a:effectLst/>
                <a:uLnTx/>
                <a:uFillTx/>
                <a:latin typeface="ECSquareSansPro-Light"/>
              </a:rPr>
              <a:t>Prorector</a:t>
            </a:r>
            <a:r>
              <a:rPr kumimoji="0" lang="en-US" sz="1000" b="0" i="0" u="none" strike="noStrike" kern="0" cap="none" spc="0" normalizeH="0" baseline="0" noProof="0" dirty="0">
                <a:ln>
                  <a:noFill/>
                </a:ln>
                <a:solidFill>
                  <a:srgbClr val="000000"/>
                </a:solidFill>
                <a:effectLst/>
                <a:uLnTx/>
                <a:uFillTx/>
                <a:latin typeface="ECSquareSansPro-Light"/>
              </a:rPr>
              <a:t> for Education, University of Copenhagen</a:t>
            </a:r>
          </a:p>
          <a:p>
            <a:pPr marL="0" marR="0" lvl="0" indent="0" defTabSz="914400" eaLnBrk="1" fontAlgn="auto" latinLnBrk="0" hangingPunct="1">
              <a:lnSpc>
                <a:spcPct val="100000"/>
              </a:lnSpc>
              <a:spcBef>
                <a:spcPts val="0"/>
              </a:spcBef>
              <a:spcAft>
                <a:spcPts val="200"/>
              </a:spcAft>
              <a:buClrTx/>
              <a:buSzTx/>
              <a:buFontTx/>
              <a:buNone/>
              <a:tabLst/>
              <a:defRPr/>
            </a:pPr>
            <a:r>
              <a:rPr kumimoji="0" lang="es-ES" sz="1000" b="0" i="0" u="none" strike="noStrike" kern="0" cap="none" spc="0" normalizeH="0" baseline="0" noProof="0" dirty="0">
                <a:ln>
                  <a:noFill/>
                </a:ln>
                <a:solidFill>
                  <a:srgbClr val="000000"/>
                </a:solidFill>
                <a:effectLst/>
                <a:uLnTx/>
                <a:uFillTx/>
                <a:latin typeface="ECSquareSansPro-Regular"/>
              </a:rPr>
              <a:t>Cristina Garmendia </a:t>
            </a:r>
            <a:r>
              <a:rPr kumimoji="0" lang="es-ES" sz="1000" b="0" i="0" u="none" strike="noStrike" kern="0" cap="none" spc="0" normalizeH="0" baseline="0" noProof="0" dirty="0">
                <a:ln>
                  <a:noFill/>
                </a:ln>
                <a:solidFill>
                  <a:srgbClr val="000000"/>
                </a:solidFill>
                <a:effectLst/>
                <a:uLnTx/>
                <a:uFillTx/>
                <a:latin typeface="ECSquareSansPro-Light"/>
              </a:rPr>
              <a:t>– </a:t>
            </a:r>
            <a:r>
              <a:rPr kumimoji="0" lang="es-ES" sz="1000" b="0" i="0" u="none" strike="noStrike" kern="0" cap="none" spc="0" normalizeH="0" baseline="0" noProof="0" dirty="0" err="1">
                <a:ln>
                  <a:noFill/>
                </a:ln>
                <a:solidFill>
                  <a:srgbClr val="000000"/>
                </a:solidFill>
                <a:effectLst/>
                <a:uLnTx/>
                <a:uFillTx/>
                <a:latin typeface="ECSquareSansPro-Light"/>
              </a:rPr>
              <a:t>Chair</a:t>
            </a:r>
            <a:r>
              <a:rPr kumimoji="0" lang="es-ES" sz="1000" b="0" i="0" u="none" strike="noStrike" kern="0" cap="none" spc="0" normalizeH="0" baseline="0" noProof="0" dirty="0">
                <a:ln>
                  <a:noFill/>
                </a:ln>
                <a:solidFill>
                  <a:srgbClr val="000000"/>
                </a:solidFill>
                <a:effectLst/>
                <a:uLnTx/>
                <a:uFillTx/>
                <a:latin typeface="ECSquareSansPro-Light"/>
              </a:rPr>
              <a:t>, Fundación </a:t>
            </a:r>
            <a:r>
              <a:rPr kumimoji="0" lang="es-ES" sz="1000" b="0" i="0" u="none" strike="noStrike" kern="0" cap="none" spc="0" normalizeH="0" baseline="0" noProof="0" dirty="0" err="1">
                <a:ln>
                  <a:noFill/>
                </a:ln>
                <a:solidFill>
                  <a:srgbClr val="000000"/>
                </a:solidFill>
                <a:effectLst/>
                <a:uLnTx/>
                <a:uFillTx/>
                <a:latin typeface="ECSquareSansPro-Light"/>
              </a:rPr>
              <a:t>Cotec</a:t>
            </a:r>
            <a:endParaRPr kumimoji="0" lang="es-ES" sz="1000" b="0" i="0" u="none" strike="noStrike" kern="0" cap="none" spc="0" normalizeH="0" baseline="0" noProof="0" dirty="0">
              <a:ln>
                <a:noFill/>
              </a:ln>
              <a:solidFill>
                <a:srgbClr val="000000"/>
              </a:solidFill>
              <a:effectLst/>
              <a:uLnTx/>
              <a:uFillTx/>
              <a:latin typeface="ECSquareSansPro-Light"/>
            </a:endParaRPr>
          </a:p>
          <a:p>
            <a:pPr marL="0" marR="0" lvl="0" indent="0" defTabSz="914400" eaLnBrk="1" fontAlgn="auto" latinLnBrk="0" hangingPunct="1">
              <a:lnSpc>
                <a:spcPct val="100000"/>
              </a:lnSpc>
              <a:spcBef>
                <a:spcPts val="0"/>
              </a:spcBef>
              <a:spcAft>
                <a:spcPts val="20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ECSquareSansPro-Regular"/>
              </a:rPr>
              <a:t>Iain Gray </a:t>
            </a:r>
            <a:r>
              <a:rPr kumimoji="0" lang="en-US" sz="1000" b="0" i="0" u="none" strike="noStrike" kern="0" cap="none" spc="0" normalizeH="0" baseline="0" noProof="0" dirty="0">
                <a:ln>
                  <a:noFill/>
                </a:ln>
                <a:solidFill>
                  <a:srgbClr val="000000"/>
                </a:solidFill>
                <a:effectLst/>
                <a:uLnTx/>
                <a:uFillTx/>
                <a:latin typeface="ECSquareSansPro-Light"/>
              </a:rPr>
              <a:t>– Director of Aerospace, </a:t>
            </a:r>
            <a:r>
              <a:rPr kumimoji="0" lang="en-US" sz="1000" b="0" i="0" u="none" strike="noStrike" kern="0" cap="none" spc="0" normalizeH="0" baseline="0" noProof="0" dirty="0" err="1">
                <a:ln>
                  <a:noFill/>
                </a:ln>
                <a:solidFill>
                  <a:srgbClr val="000000"/>
                </a:solidFill>
                <a:effectLst/>
                <a:uLnTx/>
                <a:uFillTx/>
                <a:latin typeface="ECSquareSansPro-Light"/>
              </a:rPr>
              <a:t>Cranfield</a:t>
            </a:r>
            <a:r>
              <a:rPr kumimoji="0" lang="en-US" sz="1000" b="0" i="0" u="none" strike="noStrike" kern="0" cap="none" spc="0" normalizeH="0" baseline="0" noProof="0" dirty="0">
                <a:ln>
                  <a:noFill/>
                </a:ln>
                <a:solidFill>
                  <a:srgbClr val="000000"/>
                </a:solidFill>
                <a:effectLst/>
                <a:uLnTx/>
                <a:uFillTx/>
                <a:latin typeface="ECSquareSansPro-Light"/>
              </a:rPr>
              <a:t> University</a:t>
            </a:r>
          </a:p>
          <a:p>
            <a:pPr marL="0" marR="0" lvl="0" indent="0" defTabSz="914400" eaLnBrk="1" fontAlgn="auto" latinLnBrk="0" hangingPunct="1">
              <a:lnSpc>
                <a:spcPct val="100000"/>
              </a:lnSpc>
              <a:spcBef>
                <a:spcPts val="0"/>
              </a:spcBef>
              <a:spcAft>
                <a:spcPts val="20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ECSquareSansPro-Regular"/>
              </a:rPr>
              <a:t>Jan </a:t>
            </a:r>
            <a:r>
              <a:rPr kumimoji="0" lang="en-US" sz="1000" b="0" i="0" u="none" strike="noStrike" kern="0" cap="none" spc="0" normalizeH="0" baseline="0" noProof="0" dirty="0" err="1">
                <a:ln>
                  <a:noFill/>
                </a:ln>
                <a:solidFill>
                  <a:srgbClr val="000000"/>
                </a:solidFill>
                <a:effectLst/>
                <a:uLnTx/>
                <a:uFillTx/>
                <a:latin typeface="ECSquareSansPro-Regular"/>
              </a:rPr>
              <a:t>Gulliksen</a:t>
            </a:r>
            <a:r>
              <a:rPr kumimoji="0" lang="en-US" sz="1000" b="0" i="0" u="none" strike="noStrike" kern="0" cap="none" spc="0" normalizeH="0" baseline="0" noProof="0" dirty="0">
                <a:ln>
                  <a:noFill/>
                </a:ln>
                <a:solidFill>
                  <a:srgbClr val="000000"/>
                </a:solidFill>
                <a:effectLst/>
                <a:uLnTx/>
                <a:uFillTx/>
                <a:latin typeface="ECSquareSansPro-Regular"/>
              </a:rPr>
              <a:t> </a:t>
            </a:r>
            <a:r>
              <a:rPr kumimoji="0" lang="en-US" sz="1000" b="0" i="0" u="none" strike="noStrike" kern="0" cap="none" spc="0" normalizeH="0" baseline="0" noProof="0" dirty="0">
                <a:ln>
                  <a:noFill/>
                </a:ln>
                <a:solidFill>
                  <a:srgbClr val="000000"/>
                </a:solidFill>
                <a:effectLst/>
                <a:uLnTx/>
                <a:uFillTx/>
                <a:latin typeface="ECSquareSansPro-Light"/>
              </a:rPr>
              <a:t>– Professor, KTH Royal Institute of Technology, Stockholm</a:t>
            </a:r>
          </a:p>
          <a:p>
            <a:pPr marL="0" marR="0" lvl="0" indent="0" defTabSz="914400" eaLnBrk="1" fontAlgn="auto" latinLnBrk="0" hangingPunct="1">
              <a:lnSpc>
                <a:spcPct val="100000"/>
              </a:lnSpc>
              <a:spcBef>
                <a:spcPts val="0"/>
              </a:spcBef>
              <a:spcAft>
                <a:spcPts val="200"/>
              </a:spcAft>
              <a:buClrTx/>
              <a:buSzTx/>
              <a:buFontTx/>
              <a:buNone/>
              <a:tabLst/>
              <a:defRPr/>
            </a:pPr>
            <a:r>
              <a:rPr kumimoji="0" lang="en-GB" sz="1000" b="0" i="0" u="none" strike="noStrike" kern="0" cap="none" spc="0" normalizeH="0" baseline="0" noProof="0" dirty="0" err="1">
                <a:ln>
                  <a:noFill/>
                </a:ln>
                <a:solidFill>
                  <a:srgbClr val="000000"/>
                </a:solidFill>
                <a:effectLst/>
                <a:uLnTx/>
                <a:uFillTx/>
                <a:latin typeface="ECSquareSansPro-Regular"/>
              </a:rPr>
              <a:t>Harri</a:t>
            </a:r>
            <a:r>
              <a:rPr kumimoji="0" lang="en-GB" sz="1000" b="0" i="0" u="none" strike="noStrike" kern="0" cap="none" spc="0" normalizeH="0" baseline="0" noProof="0" dirty="0">
                <a:ln>
                  <a:noFill/>
                </a:ln>
                <a:solidFill>
                  <a:srgbClr val="000000"/>
                </a:solidFill>
                <a:effectLst/>
                <a:uLnTx/>
                <a:uFillTx/>
                <a:latin typeface="ECSquareSansPro-Regular"/>
              </a:rPr>
              <a:t> </a:t>
            </a:r>
            <a:r>
              <a:rPr kumimoji="0" lang="en-GB" sz="1000" b="0" i="0" u="none" strike="noStrike" kern="0" cap="none" spc="0" normalizeH="0" baseline="0" noProof="0" dirty="0" err="1">
                <a:ln>
                  <a:noFill/>
                </a:ln>
                <a:solidFill>
                  <a:srgbClr val="000000"/>
                </a:solidFill>
                <a:effectLst/>
                <a:uLnTx/>
                <a:uFillTx/>
                <a:latin typeface="ECSquareSansPro-Regular"/>
              </a:rPr>
              <a:t>Kulmala</a:t>
            </a:r>
            <a:r>
              <a:rPr kumimoji="0" lang="en-GB" sz="1000" b="0" i="0" u="none" strike="noStrike" kern="0" cap="none" spc="0" normalizeH="0" baseline="0" noProof="0" dirty="0">
                <a:ln>
                  <a:noFill/>
                </a:ln>
                <a:solidFill>
                  <a:srgbClr val="000000"/>
                </a:solidFill>
                <a:effectLst/>
                <a:uLnTx/>
                <a:uFillTx/>
                <a:latin typeface="ECSquareSansPro-Regular"/>
              </a:rPr>
              <a:t> </a:t>
            </a:r>
            <a:r>
              <a:rPr kumimoji="0" lang="en-GB" sz="1000" b="0" i="0" u="none" strike="noStrike" kern="0" cap="none" spc="0" normalizeH="0" baseline="0" noProof="0" dirty="0">
                <a:ln>
                  <a:noFill/>
                </a:ln>
                <a:solidFill>
                  <a:srgbClr val="000000"/>
                </a:solidFill>
                <a:effectLst/>
                <a:uLnTx/>
                <a:uFillTx/>
                <a:latin typeface="ECSquareSansPro-Light"/>
              </a:rPr>
              <a:t>– CEO of DIMECC Ltd, Finnish digital industry innovation ecosystem</a:t>
            </a:r>
          </a:p>
          <a:p>
            <a:pPr marL="0" marR="0" lvl="0" indent="0" defTabSz="914400" eaLnBrk="1" fontAlgn="auto" latinLnBrk="0" hangingPunct="1">
              <a:lnSpc>
                <a:spcPct val="100000"/>
              </a:lnSpc>
              <a:spcBef>
                <a:spcPts val="0"/>
              </a:spcBef>
              <a:spcAft>
                <a:spcPts val="200"/>
              </a:spcAft>
              <a:buClrTx/>
              <a:buSzTx/>
              <a:buFontTx/>
              <a:buNone/>
              <a:tabLst/>
              <a:defRPr/>
            </a:pPr>
            <a:r>
              <a:rPr kumimoji="0" lang="en-US" sz="1000" b="0" i="0" u="none" strike="noStrike" kern="0" cap="none" spc="0" normalizeH="0" baseline="0" noProof="0" dirty="0" err="1">
                <a:ln>
                  <a:noFill/>
                </a:ln>
                <a:solidFill>
                  <a:srgbClr val="000000"/>
                </a:solidFill>
                <a:effectLst/>
                <a:uLnTx/>
                <a:uFillTx/>
                <a:latin typeface="ECSquareSansPro-Regular"/>
              </a:rPr>
              <a:t>Nevenka</a:t>
            </a:r>
            <a:r>
              <a:rPr kumimoji="0" lang="en-US" sz="1000" b="0" i="0" u="none" strike="noStrike" kern="0" cap="none" spc="0" normalizeH="0" baseline="0" noProof="0" dirty="0">
                <a:ln>
                  <a:noFill/>
                </a:ln>
                <a:solidFill>
                  <a:srgbClr val="000000"/>
                </a:solidFill>
                <a:effectLst/>
                <a:uLnTx/>
                <a:uFillTx/>
                <a:latin typeface="ECSquareSansPro-Regular"/>
              </a:rPr>
              <a:t> Maher </a:t>
            </a:r>
            <a:r>
              <a:rPr kumimoji="0" lang="en-US" sz="1000" b="0" i="0" u="none" strike="noStrike" kern="0" cap="none" spc="0" normalizeH="0" baseline="0" noProof="0" dirty="0">
                <a:ln>
                  <a:noFill/>
                </a:ln>
                <a:solidFill>
                  <a:srgbClr val="000000"/>
                </a:solidFill>
                <a:effectLst/>
                <a:uLnTx/>
                <a:uFillTx/>
                <a:latin typeface="ECSquareSansPro-Light"/>
              </a:rPr>
              <a:t>– former Dean, Faculty of Business &amp; Management Sciences </a:t>
            </a:r>
            <a:r>
              <a:rPr kumimoji="0" lang="en-GB" sz="1000" b="0" i="0" u="none" strike="noStrike" kern="0" cap="none" spc="0" normalizeH="0" baseline="0" noProof="0" dirty="0">
                <a:ln>
                  <a:noFill/>
                </a:ln>
                <a:solidFill>
                  <a:srgbClr val="000000"/>
                </a:solidFill>
                <a:effectLst/>
                <a:uLnTx/>
                <a:uFillTx/>
                <a:latin typeface="ECSquareSansPro-Light"/>
              </a:rPr>
              <a:t>Novo </a:t>
            </a:r>
            <a:r>
              <a:rPr kumimoji="0" lang="en-GB" sz="1000" b="0" i="0" u="none" strike="noStrike" kern="0" cap="none" spc="0" normalizeH="0" baseline="0" noProof="0" dirty="0" err="1">
                <a:ln>
                  <a:noFill/>
                </a:ln>
                <a:solidFill>
                  <a:srgbClr val="000000"/>
                </a:solidFill>
                <a:effectLst/>
                <a:uLnTx/>
                <a:uFillTx/>
                <a:latin typeface="ECSquareSansPro-Light"/>
              </a:rPr>
              <a:t>Mesto</a:t>
            </a:r>
            <a:endParaRPr kumimoji="0" lang="en-GB" sz="1000" b="0" i="0" u="none" strike="noStrike" kern="0" cap="none" spc="0" normalizeH="0" baseline="0" noProof="0" dirty="0">
              <a:ln>
                <a:noFill/>
              </a:ln>
              <a:solidFill>
                <a:srgbClr val="000000"/>
              </a:solidFill>
              <a:effectLst/>
              <a:uLnTx/>
              <a:uFillTx/>
              <a:latin typeface="ECSquareSansPro-Light"/>
            </a:endParaRPr>
          </a:p>
          <a:p>
            <a:pPr marL="0" marR="0" lvl="0" indent="0" defTabSz="914400" eaLnBrk="1" fontAlgn="auto" latinLnBrk="0" hangingPunct="1">
              <a:lnSpc>
                <a:spcPct val="100000"/>
              </a:lnSpc>
              <a:spcBef>
                <a:spcPts val="0"/>
              </a:spcBef>
              <a:spcAft>
                <a:spcPts val="200"/>
              </a:spcAft>
              <a:buClrTx/>
              <a:buSzTx/>
              <a:buFontTx/>
              <a:buNone/>
              <a:tabLst/>
              <a:defRPr/>
            </a:pPr>
            <a:r>
              <a:rPr kumimoji="0" lang="en-GB" sz="1000" b="0" i="0" u="none" strike="noStrike" kern="0" cap="none" spc="0" normalizeH="0" baseline="0" noProof="0" dirty="0">
                <a:ln>
                  <a:noFill/>
                </a:ln>
                <a:solidFill>
                  <a:srgbClr val="000000"/>
                </a:solidFill>
                <a:effectLst/>
                <a:uLnTx/>
                <a:uFillTx/>
                <a:latin typeface="ECSquareSansPro-Regular"/>
              </a:rPr>
              <a:t>Maya </a:t>
            </a:r>
            <a:r>
              <a:rPr kumimoji="0" lang="en-GB" sz="1000" b="0" i="0" u="none" strike="noStrike" kern="0" cap="none" spc="0" normalizeH="0" baseline="0" noProof="0" dirty="0" err="1">
                <a:ln>
                  <a:noFill/>
                </a:ln>
                <a:solidFill>
                  <a:srgbClr val="000000"/>
                </a:solidFill>
                <a:effectLst/>
                <a:uLnTx/>
                <a:uFillTx/>
                <a:latin typeface="ECSquareSansPro-Regular"/>
              </a:rPr>
              <a:t>Plentz</a:t>
            </a:r>
            <a:r>
              <a:rPr kumimoji="0" lang="en-GB" sz="1000" b="0" i="0" u="none" strike="noStrike" kern="0" cap="none" spc="0" normalizeH="0" baseline="0" noProof="0" dirty="0">
                <a:ln>
                  <a:noFill/>
                </a:ln>
                <a:solidFill>
                  <a:srgbClr val="000000"/>
                </a:solidFill>
                <a:effectLst/>
                <a:uLnTx/>
                <a:uFillTx/>
                <a:latin typeface="ECSquareSansPro-Regular"/>
              </a:rPr>
              <a:t> </a:t>
            </a:r>
            <a:r>
              <a:rPr kumimoji="0" lang="en-GB" sz="1000" b="0" i="0" u="none" strike="noStrike" kern="0" cap="none" spc="0" normalizeH="0" baseline="0" noProof="0" dirty="0" err="1">
                <a:ln>
                  <a:noFill/>
                </a:ln>
                <a:solidFill>
                  <a:srgbClr val="000000"/>
                </a:solidFill>
                <a:effectLst/>
                <a:uLnTx/>
                <a:uFillTx/>
                <a:latin typeface="ECSquareSansPro-Regular"/>
              </a:rPr>
              <a:t>Fagundes</a:t>
            </a:r>
            <a:r>
              <a:rPr kumimoji="0" lang="en-GB" sz="1000" b="0" i="0" u="none" strike="noStrike" kern="0" cap="none" spc="0" normalizeH="0" baseline="0" noProof="0" dirty="0">
                <a:ln>
                  <a:noFill/>
                </a:ln>
                <a:solidFill>
                  <a:srgbClr val="000000"/>
                </a:solidFill>
                <a:effectLst/>
                <a:uLnTx/>
                <a:uFillTx/>
                <a:latin typeface="ECSquareSansPro-Regular"/>
              </a:rPr>
              <a:t> </a:t>
            </a:r>
            <a:r>
              <a:rPr kumimoji="0" lang="en-GB" sz="1000" b="0" i="0" u="none" strike="noStrike" kern="0" cap="none" spc="0" normalizeH="0" baseline="0" noProof="0" dirty="0">
                <a:ln>
                  <a:noFill/>
                </a:ln>
                <a:solidFill>
                  <a:srgbClr val="000000"/>
                </a:solidFill>
                <a:effectLst/>
                <a:uLnTx/>
                <a:uFillTx/>
                <a:latin typeface="ECSquareSansPro-Light"/>
              </a:rPr>
              <a:t>– Managing Director, 50More Ventures</a:t>
            </a:r>
          </a:p>
          <a:p>
            <a:pPr marL="0" marR="0" lvl="0" indent="0" defTabSz="914400" eaLnBrk="1" fontAlgn="auto" latinLnBrk="0" hangingPunct="1">
              <a:lnSpc>
                <a:spcPct val="100000"/>
              </a:lnSpc>
              <a:spcBef>
                <a:spcPts val="0"/>
              </a:spcBef>
              <a:spcAft>
                <a:spcPts val="200"/>
              </a:spcAft>
              <a:buClrTx/>
              <a:buSzTx/>
              <a:buFontTx/>
              <a:buNone/>
              <a:tabLst/>
              <a:defRPr/>
            </a:pPr>
            <a:r>
              <a:rPr kumimoji="0" lang="en-US" sz="1000" b="0" i="0" u="none" strike="noStrike" kern="0" cap="none" spc="0" normalizeH="0" baseline="0" noProof="0" dirty="0" err="1">
                <a:ln>
                  <a:noFill/>
                </a:ln>
                <a:solidFill>
                  <a:srgbClr val="000000"/>
                </a:solidFill>
                <a:effectLst/>
                <a:uLnTx/>
                <a:uFillTx/>
                <a:latin typeface="ECSquareSansPro-Regular"/>
              </a:rPr>
              <a:t>Lucyna</a:t>
            </a:r>
            <a:r>
              <a:rPr kumimoji="0" lang="en-US" sz="1000" b="0" i="0" u="none" strike="noStrike" kern="0" cap="none" spc="0" normalizeH="0" baseline="0" noProof="0" dirty="0">
                <a:ln>
                  <a:noFill/>
                </a:ln>
                <a:solidFill>
                  <a:srgbClr val="000000"/>
                </a:solidFill>
                <a:effectLst/>
                <a:uLnTx/>
                <a:uFillTx/>
                <a:latin typeface="ECSquareSansPro-Regular"/>
              </a:rPr>
              <a:t> A. </a:t>
            </a:r>
            <a:r>
              <a:rPr kumimoji="0" lang="en-US" sz="1000" b="0" i="0" u="none" strike="noStrike" kern="0" cap="none" spc="0" normalizeH="0" baseline="0" noProof="0" dirty="0" err="1">
                <a:ln>
                  <a:noFill/>
                </a:ln>
                <a:solidFill>
                  <a:srgbClr val="000000"/>
                </a:solidFill>
                <a:effectLst/>
                <a:uLnTx/>
                <a:uFillTx/>
                <a:latin typeface="ECSquareSansPro-Regular"/>
              </a:rPr>
              <a:t>Woźniak</a:t>
            </a:r>
            <a:r>
              <a:rPr kumimoji="0" lang="en-US" sz="1000" b="0" i="0" u="none" strike="noStrike" kern="0" cap="none" spc="0" normalizeH="0" baseline="0" noProof="0" dirty="0">
                <a:ln>
                  <a:noFill/>
                </a:ln>
                <a:solidFill>
                  <a:srgbClr val="000000"/>
                </a:solidFill>
                <a:effectLst/>
                <a:uLnTx/>
                <a:uFillTx/>
                <a:latin typeface="ECSquareSansPro-Regular"/>
              </a:rPr>
              <a:t> </a:t>
            </a:r>
            <a:r>
              <a:rPr kumimoji="0" lang="en-US" sz="1000" b="0" i="0" u="none" strike="noStrike" kern="0" cap="none" spc="0" normalizeH="0" baseline="0" noProof="0" dirty="0">
                <a:ln>
                  <a:noFill/>
                </a:ln>
                <a:solidFill>
                  <a:srgbClr val="000000"/>
                </a:solidFill>
                <a:effectLst/>
                <a:uLnTx/>
                <a:uFillTx/>
                <a:latin typeface="ECSquareSansPro-Light"/>
              </a:rPr>
              <a:t>– Vice-Rector for Science and International Relations,</a:t>
            </a:r>
            <a:r>
              <a:rPr kumimoji="0" lang="en-GB" sz="1000" b="0" i="0" u="none" strike="noStrike" kern="0" cap="none" spc="0" normalizeH="0" baseline="0" noProof="0" dirty="0">
                <a:ln>
                  <a:noFill/>
                </a:ln>
                <a:solidFill>
                  <a:srgbClr val="000000"/>
                </a:solidFill>
                <a:effectLst/>
                <a:uLnTx/>
                <a:uFillTx/>
                <a:latin typeface="ECSquareSansPro-Light"/>
              </a:rPr>
              <a:t>Medical University of </a:t>
            </a:r>
            <a:r>
              <a:rPr kumimoji="0" lang="en-GB" sz="1000" b="0" i="0" u="none" strike="noStrike" kern="0" cap="none" spc="0" normalizeH="0" baseline="0" noProof="0" dirty="0" err="1">
                <a:ln>
                  <a:noFill/>
                </a:ln>
                <a:solidFill>
                  <a:srgbClr val="000000"/>
                </a:solidFill>
                <a:effectLst/>
                <a:uLnTx/>
                <a:uFillTx/>
                <a:latin typeface="ECSquareSansPro-Light"/>
              </a:rPr>
              <a:t>Łódź</a:t>
            </a:r>
            <a:endParaRPr kumimoji="0" lang="en-GB" sz="1000" b="0" i="0" u="none" strike="noStrike" kern="0" cap="none" spc="0" normalizeH="0" baseline="0" noProof="0" dirty="0">
              <a:ln>
                <a:noFill/>
              </a:ln>
              <a:solidFill>
                <a:srgbClr val="000000"/>
              </a:solidFill>
              <a:effectLst/>
              <a:uLnTx/>
              <a:uFillTx/>
              <a:latin typeface="ECSquareSansPro-Light"/>
            </a:endParaRPr>
          </a:p>
          <a:p>
            <a:pPr marL="0" marR="0" lvl="0" indent="0" defTabSz="914400" eaLnBrk="1" fontAlgn="auto" latinLnBrk="0" hangingPunct="1">
              <a:lnSpc>
                <a:spcPct val="100000"/>
              </a:lnSpc>
              <a:spcBef>
                <a:spcPts val="0"/>
              </a:spcBef>
              <a:spcAft>
                <a:spcPts val="20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ECSquareSansPro-Regular"/>
              </a:rPr>
              <a:t>Milena </a:t>
            </a:r>
            <a:r>
              <a:rPr kumimoji="0" lang="en-US" sz="1000" b="0" i="0" u="none" strike="noStrike" kern="0" cap="none" spc="0" normalizeH="0" baseline="0" noProof="0" dirty="0" err="1">
                <a:ln>
                  <a:noFill/>
                </a:ln>
                <a:solidFill>
                  <a:srgbClr val="000000"/>
                </a:solidFill>
                <a:effectLst/>
                <a:uLnTx/>
                <a:uFillTx/>
                <a:latin typeface="ECSquareSansPro-Regular"/>
              </a:rPr>
              <a:t>Žic</a:t>
            </a:r>
            <a:r>
              <a:rPr kumimoji="0" lang="en-US" sz="1000" b="0" i="0" u="none" strike="noStrike" kern="0" cap="none" spc="0" normalizeH="0" baseline="0" noProof="0" dirty="0">
                <a:ln>
                  <a:noFill/>
                </a:ln>
                <a:solidFill>
                  <a:srgbClr val="000000"/>
                </a:solidFill>
                <a:effectLst/>
                <a:uLnTx/>
                <a:uFillTx/>
                <a:latin typeface="ECSquareSansPro-Regular"/>
              </a:rPr>
              <a:t> Fuchs </a:t>
            </a:r>
            <a:r>
              <a:rPr kumimoji="0" lang="en-US" sz="1000" b="0" i="0" u="none" strike="noStrike" kern="0" cap="none" spc="0" normalizeH="0" baseline="0" noProof="0" dirty="0">
                <a:ln>
                  <a:noFill/>
                </a:ln>
                <a:solidFill>
                  <a:srgbClr val="000000"/>
                </a:solidFill>
                <a:effectLst/>
                <a:uLnTx/>
                <a:uFillTx/>
                <a:latin typeface="ECSquareSansPro-Light"/>
              </a:rPr>
              <a:t>– Professor, University of Zagreb, Fellow, Croatian</a:t>
            </a:r>
          </a:p>
          <a:p>
            <a:pPr marL="0" marR="0" lvl="0" indent="0" defTabSz="914400" eaLnBrk="1" fontAlgn="auto" latinLnBrk="0" hangingPunct="1">
              <a:lnSpc>
                <a:spcPct val="100000"/>
              </a:lnSpc>
              <a:spcBef>
                <a:spcPts val="0"/>
              </a:spcBef>
              <a:spcAft>
                <a:spcPts val="20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ECSquareSansPro-Light"/>
              </a:rPr>
              <a:t>Academy of Sciences and Arts, Member of Academia </a:t>
            </a:r>
            <a:r>
              <a:rPr kumimoji="0" lang="en-US" sz="1000" b="0" i="0" u="none" strike="noStrike" kern="0" cap="none" spc="0" normalizeH="0" baseline="0" noProof="0" dirty="0" err="1">
                <a:ln>
                  <a:noFill/>
                </a:ln>
                <a:solidFill>
                  <a:srgbClr val="000000"/>
                </a:solidFill>
                <a:effectLst/>
                <a:uLnTx/>
                <a:uFillTx/>
                <a:latin typeface="ECSquareSansPro-Light"/>
              </a:rPr>
              <a:t>Europaea</a:t>
            </a:r>
            <a:endParaRPr kumimoji="0" lang="en-GB" sz="1000" b="0" i="0" u="none" strike="noStrike" kern="0" cap="none" spc="0" normalizeH="0" baseline="0" noProof="0" dirty="0">
              <a:ln>
                <a:noFill/>
              </a:ln>
              <a:solidFill>
                <a:srgbClr val="231F20"/>
              </a:solidFill>
              <a:effectLst/>
              <a:uLnTx/>
              <a:uFillTx/>
            </a:endParaRPr>
          </a:p>
        </p:txBody>
      </p:sp>
      <p:sp>
        <p:nvSpPr>
          <p:cNvPr id="21" name="Right Arrow 20"/>
          <p:cNvSpPr/>
          <p:nvPr/>
        </p:nvSpPr>
        <p:spPr>
          <a:xfrm>
            <a:off x="193046" y="4655533"/>
            <a:ext cx="314979" cy="179839"/>
          </a:xfrm>
          <a:prstGeom prst="rightArrow">
            <a:avLst/>
          </a:prstGeom>
          <a:solidFill>
            <a:srgbClr val="F47B20"/>
          </a:solidFill>
          <a:ln w="12700" cap="flat" cmpd="sng" algn="ctr">
            <a:solidFill>
              <a:srgbClr val="F47B2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69747A"/>
              </a:solidFill>
              <a:effectLst/>
              <a:uLnTx/>
              <a:uFillTx/>
              <a:latin typeface="Calibri" panose="020F0502020204030204"/>
              <a:ea typeface="+mn-ea"/>
              <a:cs typeface="+mn-cs"/>
            </a:endParaRPr>
          </a:p>
        </p:txBody>
      </p:sp>
      <p:sp>
        <p:nvSpPr>
          <p:cNvPr id="22" name="Right Arrow 21"/>
          <p:cNvSpPr/>
          <p:nvPr/>
        </p:nvSpPr>
        <p:spPr>
          <a:xfrm>
            <a:off x="350535" y="5722817"/>
            <a:ext cx="140159" cy="77101"/>
          </a:xfrm>
          <a:prstGeom prst="rightArrow">
            <a:avLst/>
          </a:prstGeom>
          <a:solidFill>
            <a:srgbClr val="F47B20"/>
          </a:solidFill>
          <a:ln w="12700" cap="flat" cmpd="sng" algn="ctr">
            <a:solidFill>
              <a:srgbClr val="F47B2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69747A"/>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3603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70376" y="282557"/>
            <a:ext cx="6673607" cy="639947"/>
          </a:xfrm>
        </p:spPr>
        <p:txBody>
          <a:bodyPr>
            <a:normAutofit/>
          </a:bodyPr>
          <a:lstStyle/>
          <a:p>
            <a:r>
              <a:rPr lang="fr-FR" sz="2800" dirty="0">
                <a:latin typeface="Arial" panose="020B0604020202020204" pitchFamily="34" charset="0"/>
                <a:cs typeface="Arial" panose="020B0604020202020204" pitchFamily="34" charset="0"/>
              </a:rPr>
              <a:t>5</a:t>
            </a:r>
            <a:r>
              <a:rPr lang="fr-FR" sz="2800" dirty="0" smtClean="0">
                <a:latin typeface="Arial" panose="020B0604020202020204" pitchFamily="34" charset="0"/>
                <a:cs typeface="Arial" panose="020B0604020202020204" pitchFamily="34" charset="0"/>
              </a:rPr>
              <a:t>. Update on FP9 – Henk Pool </a:t>
            </a:r>
            <a:r>
              <a:rPr lang="fr-FR" sz="2800" i="1" dirty="0" smtClean="0">
                <a:latin typeface="Arial" panose="020B0604020202020204" pitchFamily="34" charset="0"/>
                <a:cs typeface="Arial" panose="020B0604020202020204" pitchFamily="34" charset="0"/>
              </a:rPr>
              <a:t> </a:t>
            </a:r>
            <a:endParaRPr lang="fr-FR" sz="2800" i="1" dirty="0">
              <a:latin typeface="Arial" panose="020B0604020202020204" pitchFamily="34" charset="0"/>
              <a:cs typeface="Arial" panose="020B0604020202020204" pitchFamily="34" charset="0"/>
            </a:endParaRPr>
          </a:p>
        </p:txBody>
      </p:sp>
      <p:sp>
        <p:nvSpPr>
          <p:cNvPr id="12" name="Title 1"/>
          <p:cNvSpPr txBox="1">
            <a:spLocks/>
          </p:cNvSpPr>
          <p:nvPr/>
        </p:nvSpPr>
        <p:spPr bwMode="gray">
          <a:xfrm>
            <a:off x="2687731" y="1068398"/>
            <a:ext cx="5713319" cy="860415"/>
          </a:xfrm>
          <a:prstGeom prst="rect">
            <a:avLst/>
          </a:prstGeom>
        </p:spPr>
        <p:txBody>
          <a:bodyPr vert="horz" lIns="91440" tIns="45720" rIns="91440" bIns="45720" rtlCol="0" anchor="t" anchorCtr="0">
            <a:normAutofit/>
          </a:bodyPr>
          <a:lstStyle>
            <a:lvl1pPr algn="l" defTabSz="914400" rtl="0" eaLnBrk="1" latinLnBrk="0" hangingPunct="1">
              <a:lnSpc>
                <a:spcPct val="80000"/>
              </a:lnSpc>
              <a:spcBef>
                <a:spcPct val="0"/>
              </a:spcBef>
              <a:buNone/>
              <a:defRPr sz="3600" kern="1200">
                <a:solidFill>
                  <a:schemeClr val="accent1"/>
                </a:soli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2800" b="0" i="0" u="none" strike="noStrike" kern="1200" cap="none" spc="0" normalizeH="0" baseline="0" noProof="0" dirty="0" err="1" smtClean="0">
                <a:ln>
                  <a:noFill/>
                </a:ln>
                <a:solidFill>
                  <a:srgbClr val="0096D6"/>
                </a:solidFill>
                <a:effectLst/>
                <a:uLnTx/>
                <a:uFillTx/>
                <a:latin typeface="Calibri" panose="020F0502020204030204"/>
                <a:ea typeface="+mj-ea"/>
                <a:cs typeface="+mj-cs"/>
              </a:rPr>
              <a:t>Lamy</a:t>
            </a:r>
            <a:r>
              <a:rPr kumimoji="0" lang="en-GB" sz="2800" b="0" i="0" u="none" strike="noStrike" kern="1200" cap="none" spc="0" normalizeH="0" baseline="0" noProof="0" dirty="0" smtClean="0">
                <a:ln>
                  <a:noFill/>
                </a:ln>
                <a:solidFill>
                  <a:srgbClr val="0096D6"/>
                </a:solidFill>
                <a:effectLst/>
                <a:uLnTx/>
                <a:uFillTx/>
                <a:latin typeface="Calibri" panose="020F0502020204030204"/>
                <a:ea typeface="+mj-ea"/>
                <a:cs typeface="+mj-cs"/>
              </a:rPr>
              <a:t> HLG Report</a:t>
            </a:r>
            <a:br>
              <a:rPr kumimoji="0" lang="en-GB" sz="2800" b="0" i="0" u="none" strike="noStrike" kern="1200" cap="none" spc="0" normalizeH="0" baseline="0" noProof="0" dirty="0" smtClean="0">
                <a:ln>
                  <a:noFill/>
                </a:ln>
                <a:solidFill>
                  <a:srgbClr val="0096D6"/>
                </a:solidFill>
                <a:effectLst/>
                <a:uLnTx/>
                <a:uFillTx/>
                <a:latin typeface="Calibri" panose="020F0502020204030204"/>
                <a:ea typeface="+mj-ea"/>
                <a:cs typeface="+mj-cs"/>
              </a:rPr>
            </a:br>
            <a:r>
              <a:rPr kumimoji="0" lang="en-US" sz="2200" b="0" i="0" u="none" strike="noStrike" kern="1200" cap="none" spc="0" normalizeH="0" baseline="0" noProof="0" dirty="0" err="1" smtClean="0">
                <a:ln>
                  <a:noFill/>
                </a:ln>
                <a:solidFill>
                  <a:srgbClr val="0096D6"/>
                </a:solidFill>
                <a:effectLst/>
                <a:uLnTx/>
                <a:uFillTx/>
                <a:latin typeface="Calibri" panose="020F0502020204030204"/>
                <a:ea typeface="+mj-ea"/>
                <a:cs typeface="+mj-cs"/>
              </a:rPr>
              <a:t>Maximising</a:t>
            </a:r>
            <a:r>
              <a:rPr kumimoji="0" lang="en-US" sz="2200" b="0" i="0" u="none" strike="noStrike" kern="1200" cap="none" spc="0" normalizeH="0" baseline="0" noProof="0" dirty="0" smtClean="0">
                <a:ln>
                  <a:noFill/>
                </a:ln>
                <a:solidFill>
                  <a:srgbClr val="0096D6"/>
                </a:solidFill>
                <a:effectLst/>
                <a:uLnTx/>
                <a:uFillTx/>
                <a:latin typeface="Calibri" panose="020F0502020204030204"/>
                <a:ea typeface="+mj-ea"/>
                <a:cs typeface="+mj-cs"/>
              </a:rPr>
              <a:t> the </a:t>
            </a:r>
            <a:r>
              <a:rPr kumimoji="0" lang="en-US" sz="2200" b="1" i="0" u="none" strike="noStrike" kern="1200" cap="none" spc="0" normalizeH="0" baseline="0" noProof="0" dirty="0" smtClean="0">
                <a:ln>
                  <a:noFill/>
                </a:ln>
                <a:solidFill>
                  <a:srgbClr val="0096D6"/>
                </a:solidFill>
                <a:effectLst/>
                <a:uLnTx/>
                <a:uFillTx/>
                <a:latin typeface="Calibri" panose="020F0502020204030204"/>
                <a:ea typeface="+mj-ea"/>
                <a:cs typeface="+mj-cs"/>
              </a:rPr>
              <a:t>impact</a:t>
            </a:r>
            <a:r>
              <a:rPr kumimoji="0" lang="en-US" sz="2200" b="0" i="0" u="none" strike="noStrike" kern="1200" cap="none" spc="0" normalizeH="0" baseline="0" noProof="0" dirty="0" smtClean="0">
                <a:ln>
                  <a:noFill/>
                </a:ln>
                <a:solidFill>
                  <a:srgbClr val="0096D6"/>
                </a:solidFill>
                <a:effectLst/>
                <a:uLnTx/>
                <a:uFillTx/>
                <a:latin typeface="Calibri" panose="020F0502020204030204"/>
                <a:ea typeface="+mj-ea"/>
                <a:cs typeface="+mj-cs"/>
              </a:rPr>
              <a:t> of EU R&amp;I </a:t>
            </a:r>
            <a:r>
              <a:rPr kumimoji="0" lang="en-US" sz="2200" b="0" i="0" u="none" strike="noStrike" kern="1200" cap="none" spc="0" normalizeH="0" baseline="0" noProof="0" dirty="0" err="1" smtClean="0">
                <a:ln>
                  <a:noFill/>
                </a:ln>
                <a:solidFill>
                  <a:srgbClr val="0096D6"/>
                </a:solidFill>
                <a:effectLst/>
                <a:uLnTx/>
                <a:uFillTx/>
                <a:latin typeface="Calibri" panose="020F0502020204030204"/>
                <a:ea typeface="+mj-ea"/>
                <a:cs typeface="+mj-cs"/>
              </a:rPr>
              <a:t>Programmes</a:t>
            </a:r>
            <a:endParaRPr kumimoji="0" lang="en-GB" sz="2200" b="0" i="0" u="none" strike="noStrike" kern="1200" cap="none" spc="0" normalizeH="0" baseline="0" noProof="0" dirty="0">
              <a:ln>
                <a:noFill/>
              </a:ln>
              <a:solidFill>
                <a:srgbClr val="0096D6"/>
              </a:solidFill>
              <a:effectLst/>
              <a:uLnTx/>
              <a:uFillTx/>
              <a:latin typeface="Calibri" panose="020F0502020204030204"/>
              <a:ea typeface="+mj-ea"/>
              <a:cs typeface="+mj-cs"/>
            </a:endParaRPr>
          </a:p>
        </p:txBody>
      </p:sp>
      <p:sp>
        <p:nvSpPr>
          <p:cNvPr id="3" name="TextBox 2"/>
          <p:cNvSpPr txBox="1"/>
          <p:nvPr/>
        </p:nvSpPr>
        <p:spPr>
          <a:xfrm>
            <a:off x="342900" y="2971800"/>
            <a:ext cx="557213" cy="400050"/>
          </a:xfrm>
          <a:prstGeom prst="rect">
            <a:avLst/>
          </a:prstGeom>
          <a:solidFill>
            <a:schemeClr val="bg1"/>
          </a:solidFill>
        </p:spPr>
        <p:txBody>
          <a:bodyPr vert="horz" wrap="square" lIns="91440" tIns="45720" rIns="91440" bIns="45720" rtlCol="0" anchor="b">
            <a:normAutofit/>
          </a:bodyPr>
          <a:lstStyle/>
          <a:p>
            <a:endParaRPr lang="en-US" sz="1000" dirty="0" smtClean="0"/>
          </a:p>
        </p:txBody>
      </p:sp>
      <p:sp>
        <p:nvSpPr>
          <p:cNvPr id="10" name="Rectangle 9"/>
          <p:cNvSpPr/>
          <p:nvPr/>
        </p:nvSpPr>
        <p:spPr>
          <a:xfrm>
            <a:off x="145913" y="1822388"/>
            <a:ext cx="8898070" cy="5250155"/>
          </a:xfrm>
          <a:prstGeom prst="rect">
            <a:avLst/>
          </a:prstGeom>
        </p:spPr>
        <p:txBody>
          <a:bodyPr wrap="square">
            <a:spAutoFit/>
          </a:bodyPr>
          <a:lstStyle/>
          <a:p>
            <a:pPr>
              <a:defRPr/>
            </a:pPr>
            <a:r>
              <a:rPr lang="en-US" dirty="0">
                <a:solidFill>
                  <a:srgbClr val="4E565B"/>
                </a:solidFill>
                <a:ea typeface="Calibri" panose="020F0502020204030204" pitchFamily="34" charset="0"/>
                <a:cs typeface="Arial" panose="020B0604020202020204" pitchFamily="34" charset="0"/>
              </a:rPr>
              <a:t>In the preface </a:t>
            </a:r>
            <a:r>
              <a:rPr lang="en-US" dirty="0" err="1">
                <a:solidFill>
                  <a:srgbClr val="4E565B"/>
                </a:solidFill>
                <a:ea typeface="Calibri" panose="020F0502020204030204" pitchFamily="34" charset="0"/>
                <a:cs typeface="Arial" panose="020B0604020202020204" pitchFamily="34" charset="0"/>
              </a:rPr>
              <a:t>Lamy</a:t>
            </a:r>
            <a:r>
              <a:rPr lang="en-US" dirty="0">
                <a:solidFill>
                  <a:srgbClr val="4E565B"/>
                </a:solidFill>
                <a:ea typeface="Calibri" panose="020F0502020204030204" pitchFamily="34" charset="0"/>
                <a:cs typeface="Arial" panose="020B0604020202020204" pitchFamily="34" charset="0"/>
              </a:rPr>
              <a:t> notes:</a:t>
            </a:r>
          </a:p>
          <a:p>
            <a:pPr marL="285750" indent="-285750">
              <a:buFont typeface="Arial" panose="020B0604020202020204" pitchFamily="34" charset="0"/>
              <a:buChar char="•"/>
              <a:defRPr/>
            </a:pPr>
            <a:r>
              <a:rPr lang="en-US" dirty="0">
                <a:solidFill>
                  <a:srgbClr val="4E565B"/>
                </a:solidFill>
                <a:ea typeface="Calibri" panose="020F0502020204030204" pitchFamily="34" charset="0"/>
                <a:cs typeface="Arial" panose="020B0604020202020204" pitchFamily="34" charset="0"/>
              </a:rPr>
              <a:t>Need </a:t>
            </a:r>
            <a:r>
              <a:rPr lang="en-US" u="sng" dirty="0">
                <a:solidFill>
                  <a:srgbClr val="4E565B"/>
                </a:solidFill>
                <a:ea typeface="Calibri" panose="020F0502020204030204" pitchFamily="34" charset="0"/>
                <a:cs typeface="Arial" panose="020B0604020202020204" pitchFamily="34" charset="0"/>
              </a:rPr>
              <a:t>to get rid of </a:t>
            </a:r>
            <a:r>
              <a:rPr lang="en-US" dirty="0">
                <a:solidFill>
                  <a:srgbClr val="4E565B"/>
                </a:solidFill>
                <a:ea typeface="Calibri" panose="020F0502020204030204" pitchFamily="34" charset="0"/>
                <a:cs typeface="Arial" panose="020B0604020202020204" pitchFamily="34" charset="0"/>
              </a:rPr>
              <a:t>the notion that research and innovation is </a:t>
            </a:r>
            <a:r>
              <a:rPr lang="en-US" u="sng" dirty="0">
                <a:solidFill>
                  <a:srgbClr val="4E565B"/>
                </a:solidFill>
                <a:ea typeface="Calibri" panose="020F0502020204030204" pitchFamily="34" charset="0"/>
                <a:cs typeface="Arial" panose="020B0604020202020204" pitchFamily="34" charset="0"/>
              </a:rPr>
              <a:t>not relevant to society</a:t>
            </a:r>
            <a:r>
              <a:rPr lang="en-US" dirty="0">
                <a:solidFill>
                  <a:srgbClr val="4E565B"/>
                </a:solidFill>
                <a:ea typeface="Calibri" panose="020F0502020204030204" pitchFamily="34" charset="0"/>
                <a:cs typeface="Arial" panose="020B0604020202020204" pitchFamily="34" charset="0"/>
              </a:rPr>
              <a:t>.</a:t>
            </a:r>
          </a:p>
          <a:p>
            <a:pPr marL="285750" indent="-285750">
              <a:buFont typeface="Arial" panose="020B0604020202020204" pitchFamily="34" charset="0"/>
              <a:buChar char="•"/>
              <a:defRPr/>
            </a:pPr>
            <a:r>
              <a:rPr lang="en-US" dirty="0">
                <a:solidFill>
                  <a:srgbClr val="4E565B"/>
                </a:solidFill>
                <a:ea typeface="Calibri" panose="020F0502020204030204" pitchFamily="34" charset="0"/>
                <a:cs typeface="Arial" panose="020B0604020202020204" pitchFamily="34" charset="0"/>
              </a:rPr>
              <a:t>Need research (“Labs”), </a:t>
            </a:r>
            <a:r>
              <a:rPr lang="en-US" u="sng" dirty="0">
                <a:solidFill>
                  <a:srgbClr val="4E565B"/>
                </a:solidFill>
                <a:ea typeface="Calibri" panose="020F0502020204030204" pitchFamily="34" charset="0"/>
                <a:cs typeface="Arial" panose="020B0604020202020204" pitchFamily="34" charset="0"/>
              </a:rPr>
              <a:t>innovation competitive fabrication </a:t>
            </a:r>
            <a:r>
              <a:rPr lang="en-US" dirty="0">
                <a:solidFill>
                  <a:srgbClr val="4E565B"/>
                </a:solidFill>
                <a:ea typeface="Calibri" panose="020F0502020204030204" pitchFamily="34" charset="0"/>
                <a:cs typeface="Arial" panose="020B0604020202020204" pitchFamily="34" charset="0"/>
              </a:rPr>
              <a:t>(“</a:t>
            </a:r>
            <a:r>
              <a:rPr lang="en-US" dirty="0" err="1">
                <a:solidFill>
                  <a:srgbClr val="4E565B"/>
                </a:solidFill>
                <a:ea typeface="Calibri" panose="020F0502020204030204" pitchFamily="34" charset="0"/>
                <a:cs typeface="Arial" panose="020B0604020202020204" pitchFamily="34" charset="0"/>
              </a:rPr>
              <a:t>Fabs</a:t>
            </a:r>
            <a:r>
              <a:rPr lang="en-US" dirty="0">
                <a:solidFill>
                  <a:srgbClr val="4E565B"/>
                </a:solidFill>
                <a:ea typeface="Calibri" panose="020F0502020204030204" pitchFamily="34" charset="0"/>
                <a:cs typeface="Arial" panose="020B0604020202020204" pitchFamily="34" charset="0"/>
              </a:rPr>
              <a:t>”) and applications for the benefit of all (“Apps”)</a:t>
            </a:r>
          </a:p>
          <a:p>
            <a:pPr>
              <a:defRPr/>
            </a:pPr>
            <a:endParaRPr lang="en-GB" sz="1050" dirty="0">
              <a:solidFill>
                <a:srgbClr val="4E565B"/>
              </a:solidFill>
              <a:ea typeface="Calibri" panose="020F0502020204030204" pitchFamily="34" charset="0"/>
              <a:cs typeface="Times New Roman" panose="02020603050405020304" pitchFamily="18" charset="0"/>
            </a:endParaRPr>
          </a:p>
          <a:p>
            <a:pPr marL="342900" indent="-342900">
              <a:spcAft>
                <a:spcPts val="400"/>
              </a:spcAft>
              <a:buFont typeface="+mj-lt"/>
              <a:buAutoNum type="arabicPeriod"/>
              <a:defRPr/>
            </a:pPr>
            <a:r>
              <a:rPr lang="en-GB" b="1" dirty="0">
                <a:solidFill>
                  <a:srgbClr val="4E565B"/>
                </a:solidFill>
                <a:ea typeface="Calibri" panose="020F0502020204030204" pitchFamily="34" charset="0"/>
                <a:cs typeface="Times New Roman" panose="02020603050405020304" pitchFamily="18" charset="0"/>
              </a:rPr>
              <a:t>Doubling of budget</a:t>
            </a:r>
            <a:r>
              <a:rPr lang="en-GB" dirty="0">
                <a:solidFill>
                  <a:srgbClr val="4E565B"/>
                </a:solidFill>
                <a:ea typeface="Calibri" panose="020F0502020204030204" pitchFamily="34" charset="0"/>
                <a:cs typeface="Times New Roman" panose="02020603050405020304" pitchFamily="18" charset="0"/>
              </a:rPr>
              <a:t>: 3% GDP invested in R&amp;D + 30% success of high quality proposals</a:t>
            </a:r>
            <a:endParaRPr lang="en-GB" dirty="0">
              <a:solidFill>
                <a:srgbClr val="231F20"/>
              </a:solidFill>
              <a:ea typeface="Calibri" panose="020F0502020204030204" pitchFamily="34" charset="0"/>
              <a:cs typeface="Times New Roman" panose="02020603050405020304" pitchFamily="18" charset="0"/>
            </a:endParaRPr>
          </a:p>
          <a:p>
            <a:pPr marL="342900" indent="-342900">
              <a:spcAft>
                <a:spcPts val="400"/>
              </a:spcAft>
              <a:buFont typeface="+mj-lt"/>
              <a:buAutoNum type="arabicPeriod"/>
              <a:defRPr/>
            </a:pPr>
            <a:r>
              <a:rPr lang="en-GB" dirty="0">
                <a:solidFill>
                  <a:srgbClr val="4E565B"/>
                </a:solidFill>
                <a:ea typeface="Calibri" panose="020F0502020204030204" pitchFamily="34" charset="0"/>
                <a:cs typeface="Times New Roman" panose="02020603050405020304" pitchFamily="18" charset="0"/>
              </a:rPr>
              <a:t>Create and environment for </a:t>
            </a:r>
            <a:r>
              <a:rPr lang="en-GB" b="1" dirty="0">
                <a:solidFill>
                  <a:srgbClr val="4E565B"/>
                </a:solidFill>
                <a:ea typeface="Calibri" panose="020F0502020204030204" pitchFamily="34" charset="0"/>
                <a:cs typeface="Times New Roman" panose="02020603050405020304" pitchFamily="18" charset="0"/>
              </a:rPr>
              <a:t>rapid scale-up </a:t>
            </a:r>
            <a:r>
              <a:rPr lang="en-GB" dirty="0">
                <a:solidFill>
                  <a:srgbClr val="4E565B"/>
                </a:solidFill>
                <a:ea typeface="Calibri" panose="020F0502020204030204" pitchFamily="34" charset="0"/>
                <a:cs typeface="Times New Roman" panose="02020603050405020304" pitchFamily="18" charset="0"/>
              </a:rPr>
              <a:t>of innovative solutions. (Role industry) </a:t>
            </a:r>
          </a:p>
          <a:p>
            <a:pPr marL="342900" indent="-342900">
              <a:spcAft>
                <a:spcPts val="400"/>
              </a:spcAft>
              <a:buFont typeface="+mj-lt"/>
              <a:buAutoNum type="arabicPeriod"/>
              <a:defRPr/>
            </a:pPr>
            <a:r>
              <a:rPr lang="en-GB" b="1" dirty="0">
                <a:solidFill>
                  <a:srgbClr val="4E565B"/>
                </a:solidFill>
                <a:ea typeface="Calibri" panose="020F0502020204030204" pitchFamily="34" charset="0"/>
                <a:cs typeface="Times New Roman" panose="02020603050405020304" pitchFamily="18" charset="0"/>
              </a:rPr>
              <a:t>Reform role of education</a:t>
            </a:r>
            <a:r>
              <a:rPr lang="en-GB" dirty="0">
                <a:solidFill>
                  <a:srgbClr val="4E565B"/>
                </a:solidFill>
                <a:ea typeface="Calibri" panose="020F0502020204030204" pitchFamily="34" charset="0"/>
                <a:cs typeface="Times New Roman" panose="02020603050405020304" pitchFamily="18" charset="0"/>
              </a:rPr>
              <a:t>: Entrepreneurship + university and industry collaboration</a:t>
            </a:r>
            <a:endParaRPr lang="en-GB" dirty="0">
              <a:solidFill>
                <a:srgbClr val="231F20"/>
              </a:solidFill>
              <a:ea typeface="Calibri" panose="020F0502020204030204" pitchFamily="34" charset="0"/>
              <a:cs typeface="Times New Roman" panose="02020603050405020304" pitchFamily="18" charset="0"/>
            </a:endParaRPr>
          </a:p>
          <a:p>
            <a:pPr marL="342900" indent="-342900">
              <a:spcAft>
                <a:spcPts val="400"/>
              </a:spcAft>
              <a:buFont typeface="+mj-lt"/>
              <a:buAutoNum type="arabicPeriod"/>
              <a:defRPr/>
            </a:pPr>
            <a:r>
              <a:rPr lang="en-GB" b="1" dirty="0">
                <a:solidFill>
                  <a:srgbClr val="4E565B"/>
                </a:solidFill>
                <a:ea typeface="Calibri" panose="020F0502020204030204" pitchFamily="34" charset="0"/>
                <a:cs typeface="Times New Roman" panose="02020603050405020304" pitchFamily="18" charset="0"/>
              </a:rPr>
              <a:t>Focus on purpose and impact of R&amp;I</a:t>
            </a:r>
            <a:r>
              <a:rPr lang="en-GB" dirty="0">
                <a:solidFill>
                  <a:srgbClr val="4E565B"/>
                </a:solidFill>
                <a:ea typeface="Calibri" panose="020F0502020204030204" pitchFamily="34" charset="0"/>
                <a:cs typeface="Times New Roman" panose="02020603050405020304" pitchFamily="18" charset="0"/>
              </a:rPr>
              <a:t>, shift from “process” to “purpose and impact”</a:t>
            </a:r>
          </a:p>
          <a:p>
            <a:pPr marL="342900" indent="-342900">
              <a:spcAft>
                <a:spcPts val="400"/>
              </a:spcAft>
              <a:buFont typeface="+mj-lt"/>
              <a:buAutoNum type="arabicPeriod" startAt="5"/>
              <a:defRPr/>
            </a:pPr>
            <a:r>
              <a:rPr lang="en-GB" dirty="0">
                <a:solidFill>
                  <a:srgbClr val="4E565B"/>
                </a:solidFill>
                <a:ea typeface="Calibri" panose="020F0502020204030204" pitchFamily="34" charset="0"/>
                <a:cs typeface="Times New Roman" panose="02020603050405020304" pitchFamily="18" charset="0"/>
              </a:rPr>
              <a:t>Focus where </a:t>
            </a:r>
            <a:r>
              <a:rPr lang="en-GB" b="1" dirty="0">
                <a:solidFill>
                  <a:srgbClr val="4E565B"/>
                </a:solidFill>
                <a:ea typeface="Calibri" panose="020F0502020204030204" pitchFamily="34" charset="0"/>
                <a:cs typeface="Times New Roman" panose="02020603050405020304" pitchFamily="18" charset="0"/>
              </a:rPr>
              <a:t>EU added value is the greatest</a:t>
            </a:r>
            <a:r>
              <a:rPr lang="en-GB" dirty="0">
                <a:solidFill>
                  <a:srgbClr val="4E565B"/>
                </a:solidFill>
                <a:ea typeface="Calibri" panose="020F0502020204030204" pitchFamily="34" charset="0"/>
                <a:cs typeface="Times New Roman" panose="02020603050405020304" pitchFamily="18" charset="0"/>
              </a:rPr>
              <a:t>. EU R&amp;I missions and partnerships</a:t>
            </a:r>
            <a:endParaRPr lang="en-GB" dirty="0">
              <a:solidFill>
                <a:srgbClr val="231F20"/>
              </a:solidFill>
              <a:ea typeface="Calibri" panose="020F0502020204030204" pitchFamily="34" charset="0"/>
              <a:cs typeface="Times New Roman" panose="02020603050405020304" pitchFamily="18" charset="0"/>
            </a:endParaRPr>
          </a:p>
          <a:p>
            <a:pPr marL="342900" indent="-342900">
              <a:spcAft>
                <a:spcPts val="400"/>
              </a:spcAft>
              <a:buFont typeface="+mj-lt"/>
              <a:buAutoNum type="arabicPeriod" startAt="5"/>
              <a:defRPr/>
            </a:pPr>
            <a:r>
              <a:rPr lang="en-GB" b="1" dirty="0">
                <a:solidFill>
                  <a:srgbClr val="4E565B"/>
                </a:solidFill>
                <a:ea typeface="Calibri" panose="020F0502020204030204" pitchFamily="34" charset="0"/>
                <a:cs typeface="Times New Roman" panose="02020603050405020304" pitchFamily="18" charset="0"/>
              </a:rPr>
              <a:t>Lack systematic and coordinated R&amp;I policy at EU level</a:t>
            </a:r>
            <a:r>
              <a:rPr lang="en-GB" dirty="0">
                <a:solidFill>
                  <a:srgbClr val="4E565B"/>
                </a:solidFill>
                <a:ea typeface="Calibri" panose="020F0502020204030204" pitchFamily="34" charset="0"/>
                <a:cs typeface="Times New Roman" panose="02020603050405020304" pitchFamily="18" charset="0"/>
              </a:rPr>
              <a:t> </a:t>
            </a:r>
            <a:endParaRPr lang="en-GB" dirty="0">
              <a:solidFill>
                <a:srgbClr val="231F20"/>
              </a:solidFill>
              <a:ea typeface="Calibri" panose="020F0502020204030204" pitchFamily="34" charset="0"/>
              <a:cs typeface="Times New Roman" panose="02020603050405020304" pitchFamily="18" charset="0"/>
            </a:endParaRPr>
          </a:p>
          <a:p>
            <a:pPr marL="342900" indent="-342900">
              <a:spcAft>
                <a:spcPts val="400"/>
              </a:spcAft>
              <a:buFont typeface="+mj-lt"/>
              <a:buAutoNum type="arabicPeriod" startAt="5"/>
              <a:defRPr/>
            </a:pPr>
            <a:r>
              <a:rPr lang="en-GB" b="1" dirty="0">
                <a:solidFill>
                  <a:srgbClr val="4E565B"/>
                </a:solidFill>
                <a:ea typeface="Calibri" panose="020F0502020204030204" pitchFamily="34" charset="0"/>
                <a:cs typeface="Times New Roman" panose="02020603050405020304" pitchFamily="18" charset="0"/>
              </a:rPr>
              <a:t>Simplify administrative process</a:t>
            </a:r>
            <a:r>
              <a:rPr lang="en-GB" dirty="0">
                <a:solidFill>
                  <a:srgbClr val="4E565B"/>
                </a:solidFill>
                <a:ea typeface="Calibri" panose="020F0502020204030204" pitchFamily="34" charset="0"/>
                <a:cs typeface="Times New Roman" panose="02020603050405020304" pitchFamily="18" charset="0"/>
              </a:rPr>
              <a:t>. Includes alignment MS and EU programmes</a:t>
            </a:r>
            <a:endParaRPr lang="en-GB" dirty="0">
              <a:solidFill>
                <a:srgbClr val="231F20"/>
              </a:solidFill>
              <a:ea typeface="Calibri" panose="020F0502020204030204" pitchFamily="34" charset="0"/>
              <a:cs typeface="Times New Roman" panose="02020603050405020304" pitchFamily="18" charset="0"/>
            </a:endParaRPr>
          </a:p>
          <a:p>
            <a:pPr marL="342900" indent="-342900">
              <a:spcAft>
                <a:spcPts val="400"/>
              </a:spcAft>
              <a:buFont typeface="+mj-lt"/>
              <a:buAutoNum type="arabicPeriod" startAt="5"/>
              <a:defRPr/>
            </a:pPr>
            <a:r>
              <a:rPr lang="en-GB" b="1" dirty="0">
                <a:solidFill>
                  <a:srgbClr val="4E565B"/>
                </a:solidFill>
                <a:ea typeface="Calibri" panose="020F0502020204030204" pitchFamily="34" charset="0"/>
                <a:cs typeface="Times New Roman" panose="02020603050405020304" pitchFamily="18" charset="0"/>
              </a:rPr>
              <a:t>Involvement of citizens</a:t>
            </a:r>
            <a:r>
              <a:rPr lang="en-GB" dirty="0">
                <a:solidFill>
                  <a:srgbClr val="4E565B"/>
                </a:solidFill>
                <a:ea typeface="Calibri" panose="020F0502020204030204" pitchFamily="34" charset="0"/>
                <a:cs typeface="Times New Roman" panose="02020603050405020304" pitchFamily="18" charset="0"/>
              </a:rPr>
              <a:t> is essential. New type of partnerships could be formed</a:t>
            </a:r>
            <a:endParaRPr lang="en-GB" dirty="0">
              <a:solidFill>
                <a:srgbClr val="231F20"/>
              </a:solidFill>
              <a:ea typeface="Calibri" panose="020F0502020204030204" pitchFamily="34" charset="0"/>
              <a:cs typeface="Times New Roman" panose="02020603050405020304" pitchFamily="18" charset="0"/>
            </a:endParaRPr>
          </a:p>
          <a:p>
            <a:pPr marL="342900" indent="-342900">
              <a:spcAft>
                <a:spcPts val="400"/>
              </a:spcAft>
              <a:buFont typeface="+mj-lt"/>
              <a:buAutoNum type="arabicPeriod" startAt="5"/>
              <a:defRPr/>
            </a:pPr>
            <a:r>
              <a:rPr lang="en-GB" b="1" dirty="0">
                <a:solidFill>
                  <a:srgbClr val="4E565B"/>
                </a:solidFill>
                <a:ea typeface="Calibri" panose="020F0502020204030204" pitchFamily="34" charset="0"/>
                <a:cs typeface="Times New Roman" panose="02020603050405020304" pitchFamily="18" charset="0"/>
              </a:rPr>
              <a:t>Alignment between national and EU investments</a:t>
            </a:r>
            <a:r>
              <a:rPr lang="en-GB" dirty="0">
                <a:solidFill>
                  <a:srgbClr val="4E565B"/>
                </a:solidFill>
                <a:ea typeface="Calibri" panose="020F0502020204030204" pitchFamily="34" charset="0"/>
                <a:cs typeface="Times New Roman" panose="02020603050405020304" pitchFamily="18" charset="0"/>
              </a:rPr>
              <a:t>; a common strategic R&amp;I agenda</a:t>
            </a:r>
            <a:endParaRPr lang="en-GB" dirty="0">
              <a:solidFill>
                <a:srgbClr val="231F20"/>
              </a:solidFill>
              <a:ea typeface="Calibri" panose="020F0502020204030204" pitchFamily="34" charset="0"/>
              <a:cs typeface="Times New Roman" panose="02020603050405020304" pitchFamily="18" charset="0"/>
            </a:endParaRPr>
          </a:p>
          <a:p>
            <a:pPr marL="342900" indent="-342900">
              <a:spcAft>
                <a:spcPts val="400"/>
              </a:spcAft>
              <a:buFont typeface="+mj-lt"/>
              <a:buAutoNum type="arabicPeriod" startAt="5"/>
              <a:defRPr/>
            </a:pPr>
            <a:r>
              <a:rPr lang="en-GB" b="1" dirty="0">
                <a:solidFill>
                  <a:srgbClr val="4E565B"/>
                </a:solidFill>
                <a:ea typeface="Calibri" panose="020F0502020204030204" pitchFamily="34" charset="0"/>
                <a:cs typeface="Times New Roman" panose="02020603050405020304" pitchFamily="18" charset="0"/>
              </a:rPr>
              <a:t>International R&amp;I cooperation </a:t>
            </a:r>
            <a:r>
              <a:rPr lang="en-GB" dirty="0">
                <a:solidFill>
                  <a:srgbClr val="4E565B"/>
                </a:solidFill>
                <a:ea typeface="Calibri" panose="020F0502020204030204" pitchFamily="34" charset="0"/>
                <a:cs typeface="Times New Roman" panose="02020603050405020304" pitchFamily="18" charset="0"/>
              </a:rPr>
              <a:t>to attract talent, knowledge, ideas and markets</a:t>
            </a:r>
            <a:endParaRPr lang="en-GB" dirty="0">
              <a:solidFill>
                <a:srgbClr val="231F20"/>
              </a:solidFill>
              <a:ea typeface="Calibri" panose="020F0502020204030204" pitchFamily="34" charset="0"/>
              <a:cs typeface="Times New Roman" panose="02020603050405020304" pitchFamily="18" charset="0"/>
            </a:endParaRPr>
          </a:p>
          <a:p>
            <a:pPr marL="342900" indent="-342900">
              <a:spcAft>
                <a:spcPts val="400"/>
              </a:spcAft>
              <a:buFont typeface="+mj-lt"/>
              <a:buAutoNum type="arabicPeriod" startAt="5"/>
              <a:defRPr/>
            </a:pPr>
            <a:r>
              <a:rPr lang="en-GB" dirty="0">
                <a:solidFill>
                  <a:srgbClr val="4E565B"/>
                </a:solidFill>
                <a:ea typeface="Calibri" panose="020F0502020204030204" pitchFamily="34" charset="0"/>
                <a:cs typeface="Times New Roman" panose="02020603050405020304" pitchFamily="18" charset="0"/>
              </a:rPr>
              <a:t>The </a:t>
            </a:r>
            <a:r>
              <a:rPr lang="en-GB" b="1" dirty="0">
                <a:solidFill>
                  <a:srgbClr val="4E565B"/>
                </a:solidFill>
                <a:ea typeface="Calibri" panose="020F0502020204030204" pitchFamily="34" charset="0"/>
                <a:cs typeface="Times New Roman" panose="02020603050405020304" pitchFamily="18" charset="0"/>
              </a:rPr>
              <a:t>impact and results accomplished </a:t>
            </a:r>
            <a:r>
              <a:rPr lang="en-GB" dirty="0">
                <a:solidFill>
                  <a:srgbClr val="4E565B"/>
                </a:solidFill>
                <a:ea typeface="Calibri" panose="020F0502020204030204" pitchFamily="34" charset="0"/>
                <a:cs typeface="Times New Roman" panose="02020603050405020304" pitchFamily="18" charset="0"/>
              </a:rPr>
              <a:t>should and be captured and </a:t>
            </a:r>
            <a:r>
              <a:rPr lang="en-GB" b="1" dirty="0">
                <a:solidFill>
                  <a:srgbClr val="4E565B"/>
                </a:solidFill>
                <a:ea typeface="Calibri" panose="020F0502020204030204" pitchFamily="34" charset="0"/>
                <a:cs typeface="Times New Roman" panose="02020603050405020304" pitchFamily="18" charset="0"/>
              </a:rPr>
              <a:t>communicated</a:t>
            </a:r>
            <a:r>
              <a:rPr lang="en-GB" dirty="0">
                <a:solidFill>
                  <a:srgbClr val="4E565B"/>
                </a:solidFill>
                <a:ea typeface="Calibri" panose="020F0502020204030204" pitchFamily="34" charset="0"/>
                <a:cs typeface="Times New Roman" panose="02020603050405020304" pitchFamily="18" charset="0"/>
              </a:rPr>
              <a:t> </a:t>
            </a:r>
            <a:endParaRPr lang="en-GB" dirty="0">
              <a:solidFill>
                <a:srgbClr val="231F20"/>
              </a:solidFill>
              <a:ea typeface="Calibri" panose="020F0502020204030204" pitchFamily="34" charset="0"/>
              <a:cs typeface="Times New Roman" panose="02020603050405020304" pitchFamily="18" charset="0"/>
            </a:endParaRPr>
          </a:p>
          <a:p>
            <a:pPr>
              <a:spcAft>
                <a:spcPts val="400"/>
              </a:spcAft>
              <a:defRPr/>
            </a:pPr>
            <a:endParaRPr lang="en-GB" dirty="0">
              <a:solidFill>
                <a:srgbClr val="231F2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351407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70376" y="282557"/>
            <a:ext cx="6673607" cy="639947"/>
          </a:xfrm>
        </p:spPr>
        <p:txBody>
          <a:bodyPr>
            <a:normAutofit/>
          </a:bodyPr>
          <a:lstStyle/>
          <a:p>
            <a:r>
              <a:rPr lang="fr-FR" sz="2800" dirty="0">
                <a:latin typeface="Arial" panose="020B0604020202020204" pitchFamily="34" charset="0"/>
                <a:cs typeface="Arial" panose="020B0604020202020204" pitchFamily="34" charset="0"/>
              </a:rPr>
              <a:t>5</a:t>
            </a:r>
            <a:r>
              <a:rPr lang="fr-FR" sz="2800" dirty="0" smtClean="0">
                <a:latin typeface="Arial" panose="020B0604020202020204" pitchFamily="34" charset="0"/>
                <a:cs typeface="Arial" panose="020B0604020202020204" pitchFamily="34" charset="0"/>
              </a:rPr>
              <a:t>. Update on FP9 – Henk Pool </a:t>
            </a:r>
            <a:r>
              <a:rPr lang="fr-FR" sz="2800" i="1" dirty="0" smtClean="0">
                <a:latin typeface="Arial" panose="020B0604020202020204" pitchFamily="34" charset="0"/>
                <a:cs typeface="Arial" panose="020B0604020202020204" pitchFamily="34" charset="0"/>
              </a:rPr>
              <a:t> </a:t>
            </a:r>
            <a:endParaRPr lang="fr-FR" sz="2800" i="1" dirty="0">
              <a:latin typeface="Arial" panose="020B0604020202020204" pitchFamily="34" charset="0"/>
              <a:cs typeface="Arial" panose="020B0604020202020204" pitchFamily="34" charset="0"/>
            </a:endParaRPr>
          </a:p>
        </p:txBody>
      </p:sp>
      <p:sp>
        <p:nvSpPr>
          <p:cNvPr id="3" name="TextBox 2"/>
          <p:cNvSpPr txBox="1"/>
          <p:nvPr/>
        </p:nvSpPr>
        <p:spPr>
          <a:xfrm>
            <a:off x="342900" y="2971800"/>
            <a:ext cx="557213" cy="400050"/>
          </a:xfrm>
          <a:prstGeom prst="rect">
            <a:avLst/>
          </a:prstGeom>
          <a:solidFill>
            <a:schemeClr val="bg1"/>
          </a:solidFill>
        </p:spPr>
        <p:txBody>
          <a:bodyPr vert="horz" wrap="square" lIns="91440" tIns="45720" rIns="91440" bIns="45720" rtlCol="0" anchor="b">
            <a:normAutofit/>
          </a:bodyPr>
          <a:lstStyle/>
          <a:p>
            <a:endParaRPr lang="en-US" sz="1000" dirty="0" smtClean="0"/>
          </a:p>
        </p:txBody>
      </p:sp>
      <p:cxnSp>
        <p:nvCxnSpPr>
          <p:cNvPr id="6" name="Straight Connector 5"/>
          <p:cNvCxnSpPr>
            <a:stCxn id="34" idx="2"/>
          </p:cNvCxnSpPr>
          <p:nvPr/>
        </p:nvCxnSpPr>
        <p:spPr bwMode="auto">
          <a:xfrm>
            <a:off x="821823" y="5292212"/>
            <a:ext cx="0" cy="370777"/>
          </a:xfrm>
          <a:prstGeom prst="line">
            <a:avLst/>
          </a:prstGeom>
          <a:noFill/>
          <a:ln w="28575"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Rectangle 6"/>
          <p:cNvSpPr/>
          <p:nvPr/>
        </p:nvSpPr>
        <p:spPr>
          <a:xfrm>
            <a:off x="274088" y="5671938"/>
            <a:ext cx="2028200" cy="646331"/>
          </a:xfrm>
          <a:prstGeom prst="rect">
            <a:avLst/>
          </a:prstGeom>
          <a:solidFill>
            <a:srgbClr val="FFFFFF"/>
          </a:solidFill>
        </p:spPr>
        <p:txBody>
          <a:bodyPr wrap="squar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sz="1200" b="1" i="0" u="none" strike="noStrike" kern="0" cap="none" spc="0" normalizeH="0" baseline="0" noProof="0" dirty="0">
                <a:ln>
                  <a:noFill/>
                </a:ln>
                <a:solidFill>
                  <a:srgbClr val="0070C0"/>
                </a:solidFill>
                <a:effectLst/>
                <a:uLnTx/>
                <a:uFillTx/>
                <a:latin typeface="Verdana" pitchFamily="34" charset="0"/>
              </a:rPr>
              <a:t>20.10.16 – 15.1.17</a:t>
            </a:r>
          </a:p>
          <a:p>
            <a:pPr marL="0" marR="0" lvl="0" indent="0"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rgbClr val="0070C0"/>
                </a:solidFill>
                <a:effectLst/>
                <a:uLnTx/>
                <a:uFillTx/>
                <a:latin typeface="Verdana" pitchFamily="34" charset="0"/>
              </a:rPr>
              <a:t>Public Stakeholder Consultation</a:t>
            </a:r>
          </a:p>
        </p:txBody>
      </p:sp>
      <p:cxnSp>
        <p:nvCxnSpPr>
          <p:cNvPr id="8" name="Straight Connector 7"/>
          <p:cNvCxnSpPr>
            <a:stCxn id="32" idx="2"/>
          </p:cNvCxnSpPr>
          <p:nvPr/>
        </p:nvCxnSpPr>
        <p:spPr bwMode="auto">
          <a:xfrm flipV="1">
            <a:off x="308720" y="2990416"/>
            <a:ext cx="8655768" cy="13935"/>
          </a:xfrm>
          <a:prstGeom prst="line">
            <a:avLst/>
          </a:prstGeom>
          <a:noFill/>
          <a:ln w="57150" cap="flat" cmpd="sng" algn="ctr">
            <a:solidFill>
              <a:srgbClr val="C000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Rectangle 8"/>
          <p:cNvSpPr/>
          <p:nvPr/>
        </p:nvSpPr>
        <p:spPr>
          <a:xfrm>
            <a:off x="1187624" y="1844824"/>
            <a:ext cx="1394239" cy="646331"/>
          </a:xfrm>
          <a:prstGeom prst="rect">
            <a:avLst/>
          </a:prstGeom>
          <a:solidFill>
            <a:srgbClr val="FFFFFF"/>
          </a:solidFill>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1" i="0" u="none" strike="noStrike" kern="0" cap="none" spc="0" normalizeH="0" baseline="0" noProof="0" dirty="0">
                <a:ln>
                  <a:noFill/>
                </a:ln>
                <a:solidFill>
                  <a:srgbClr val="C00000"/>
                </a:solidFill>
                <a:effectLst/>
                <a:uLnTx/>
                <a:uFillTx/>
                <a:latin typeface="Verdana" pitchFamily="34" charset="0"/>
              </a:rPr>
              <a:t>Oct 2017</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rgbClr val="C00000"/>
                </a:solidFill>
                <a:effectLst/>
                <a:uLnTx/>
                <a:uFillTx/>
                <a:latin typeface="Verdana" pitchFamily="34" charset="0"/>
              </a:rPr>
              <a:t>Adoption of WP 2018-2020</a:t>
            </a:r>
          </a:p>
        </p:txBody>
      </p:sp>
      <p:sp>
        <p:nvSpPr>
          <p:cNvPr id="11" name="Oval 10"/>
          <p:cNvSpPr/>
          <p:nvPr/>
        </p:nvSpPr>
        <p:spPr bwMode="auto">
          <a:xfrm>
            <a:off x="1797195" y="2906160"/>
            <a:ext cx="180000" cy="180000"/>
          </a:xfrm>
          <a:prstGeom prst="ellipse">
            <a:avLst/>
          </a:prstGeom>
          <a:solidFill>
            <a:srgbClr val="FFFFFF"/>
          </a:solidFill>
          <a:ln w="38100">
            <a:solidFill>
              <a:srgbClr val="C00000"/>
            </a:solidFill>
          </a:ln>
          <a:effectLst/>
          <a:extLst/>
        </p:spPr>
        <p:txBody>
          <a:bodyPr vert="horz" wrap="square" lIns="91440" tIns="45720" rIns="91440" bIns="45720" numCol="1" rtlCol="0" anchor="ctr" anchorCtr="0" compatLnSpc="1">
            <a:prstTxWarp prst="textNoShape">
              <a:avLst/>
            </a:prstTxWarp>
          </a:bodyPr>
          <a:lstStyle/>
          <a:p>
            <a:pPr marL="3175" marR="0" lvl="0" indent="0" defTabSz="914400" eaLnBrk="1" fontAlgn="base" latinLnBrk="0" hangingPunct="1">
              <a:lnSpc>
                <a:spcPct val="100000"/>
              </a:lnSpc>
              <a:spcBef>
                <a:spcPct val="0"/>
              </a:spcBef>
              <a:spcAft>
                <a:spcPct val="0"/>
              </a:spcAft>
              <a:buClrTx/>
              <a:buSzTx/>
              <a:buFontTx/>
              <a:buNone/>
              <a:tabLst/>
              <a:defRPr/>
            </a:pPr>
            <a:endParaRPr kumimoji="0" lang="en-GB" sz="7600" b="1" i="0" u="none" strike="noStrike" kern="0" cap="none" spc="0" normalizeH="0" baseline="0" noProof="0">
              <a:ln>
                <a:noFill/>
              </a:ln>
              <a:solidFill>
                <a:srgbClr val="FFD624"/>
              </a:solidFill>
              <a:effectLst/>
              <a:uLnTx/>
              <a:uFillTx/>
              <a:latin typeface="Verdana" pitchFamily="34" charset="0"/>
            </a:endParaRPr>
          </a:p>
        </p:txBody>
      </p:sp>
      <p:cxnSp>
        <p:nvCxnSpPr>
          <p:cNvPr id="13" name="Straight Connector 12"/>
          <p:cNvCxnSpPr>
            <a:stCxn id="11" idx="0"/>
            <a:endCxn id="9" idx="2"/>
          </p:cNvCxnSpPr>
          <p:nvPr/>
        </p:nvCxnSpPr>
        <p:spPr bwMode="auto">
          <a:xfrm flipH="1" flipV="1">
            <a:off x="1884744" y="2491155"/>
            <a:ext cx="2451" cy="415005"/>
          </a:xfrm>
          <a:prstGeom prst="line">
            <a:avLst/>
          </a:prstGeom>
          <a:noFill/>
          <a:ln w="28575" cap="flat" cmpd="sng" algn="ctr">
            <a:solidFill>
              <a:srgbClr val="C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Rectangle 13"/>
          <p:cNvSpPr/>
          <p:nvPr/>
        </p:nvSpPr>
        <p:spPr>
          <a:xfrm>
            <a:off x="4647415" y="1916832"/>
            <a:ext cx="1518780" cy="461665"/>
          </a:xfrm>
          <a:prstGeom prst="rect">
            <a:avLst/>
          </a:prstGeom>
          <a:solidFill>
            <a:srgbClr val="FFFFFF"/>
          </a:solidFill>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1" i="0" u="none" strike="noStrike" kern="0" cap="none" spc="0" normalizeH="0" baseline="0" noProof="0" dirty="0">
                <a:ln>
                  <a:noFill/>
                </a:ln>
                <a:solidFill>
                  <a:srgbClr val="C00000"/>
                </a:solidFill>
                <a:effectLst/>
                <a:uLnTx/>
                <a:uFillTx/>
                <a:latin typeface="Verdana" pitchFamily="34" charset="0"/>
              </a:rPr>
              <a:t>Summer 2018</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rgbClr val="C00000"/>
                </a:solidFill>
                <a:effectLst/>
                <a:uLnTx/>
                <a:uFillTx/>
                <a:latin typeface="Verdana" pitchFamily="34" charset="0"/>
              </a:rPr>
              <a:t>WP 2019  update</a:t>
            </a:r>
          </a:p>
        </p:txBody>
      </p:sp>
      <p:sp>
        <p:nvSpPr>
          <p:cNvPr id="15" name="Oval 14"/>
          <p:cNvSpPr/>
          <p:nvPr/>
        </p:nvSpPr>
        <p:spPr bwMode="auto">
          <a:xfrm>
            <a:off x="5316805" y="2906160"/>
            <a:ext cx="180000" cy="180000"/>
          </a:xfrm>
          <a:prstGeom prst="ellipse">
            <a:avLst/>
          </a:prstGeom>
          <a:solidFill>
            <a:srgbClr val="FFFFFF"/>
          </a:solidFill>
          <a:ln w="38100">
            <a:solidFill>
              <a:srgbClr val="C00000"/>
            </a:solidFill>
          </a:ln>
          <a:effectLst/>
          <a:extLst/>
        </p:spPr>
        <p:txBody>
          <a:bodyPr vert="horz" wrap="square" lIns="91440" tIns="45720" rIns="91440" bIns="45720" numCol="1" rtlCol="0" anchor="ctr" anchorCtr="0" compatLnSpc="1">
            <a:prstTxWarp prst="textNoShape">
              <a:avLst/>
            </a:prstTxWarp>
          </a:bodyPr>
          <a:lstStyle/>
          <a:p>
            <a:pPr marL="3175" marR="0" lvl="0" indent="0" defTabSz="914400" eaLnBrk="1" fontAlgn="base" latinLnBrk="0" hangingPunct="1">
              <a:lnSpc>
                <a:spcPct val="100000"/>
              </a:lnSpc>
              <a:spcBef>
                <a:spcPct val="0"/>
              </a:spcBef>
              <a:spcAft>
                <a:spcPct val="0"/>
              </a:spcAft>
              <a:buClrTx/>
              <a:buSzTx/>
              <a:buFontTx/>
              <a:buNone/>
              <a:tabLst/>
              <a:defRPr/>
            </a:pPr>
            <a:endParaRPr kumimoji="0" lang="en-GB" sz="7600" b="1" i="0" u="none" strike="noStrike" kern="0" cap="none" spc="0" normalizeH="0" baseline="0" noProof="0">
              <a:ln>
                <a:noFill/>
              </a:ln>
              <a:solidFill>
                <a:srgbClr val="FFD624"/>
              </a:solidFill>
              <a:effectLst/>
              <a:uLnTx/>
              <a:uFillTx/>
              <a:latin typeface="Verdana" pitchFamily="34" charset="0"/>
            </a:endParaRPr>
          </a:p>
        </p:txBody>
      </p:sp>
      <p:cxnSp>
        <p:nvCxnSpPr>
          <p:cNvPr id="16" name="Straight Connector 15"/>
          <p:cNvCxnSpPr>
            <a:stCxn id="15" idx="0"/>
            <a:endCxn id="14" idx="2"/>
          </p:cNvCxnSpPr>
          <p:nvPr/>
        </p:nvCxnSpPr>
        <p:spPr bwMode="auto">
          <a:xfrm flipV="1">
            <a:off x="5406805" y="2378497"/>
            <a:ext cx="0" cy="527663"/>
          </a:xfrm>
          <a:prstGeom prst="line">
            <a:avLst/>
          </a:prstGeom>
          <a:noFill/>
          <a:ln w="28575" cap="flat" cmpd="sng" algn="ctr">
            <a:solidFill>
              <a:srgbClr val="C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Rectangle 16"/>
          <p:cNvSpPr/>
          <p:nvPr/>
        </p:nvSpPr>
        <p:spPr>
          <a:xfrm>
            <a:off x="6616900" y="1910895"/>
            <a:ext cx="1771524" cy="461665"/>
          </a:xfrm>
          <a:prstGeom prst="rect">
            <a:avLst/>
          </a:prstGeom>
          <a:noFill/>
        </p:spPr>
        <p:txBody>
          <a:bodyPr wrap="square">
            <a:spAutoFit/>
          </a:bodyPr>
          <a:lstStyle/>
          <a:p>
            <a:pPr algn="ctr" fontAlgn="base">
              <a:spcBef>
                <a:spcPct val="0"/>
              </a:spcBef>
              <a:spcAft>
                <a:spcPct val="0"/>
              </a:spcAft>
              <a:defRPr/>
            </a:pPr>
            <a:r>
              <a:rPr lang="en-GB" sz="1200" b="1" dirty="0">
                <a:solidFill>
                  <a:srgbClr val="C00000"/>
                </a:solidFill>
                <a:latin typeface="Verdana" pitchFamily="34" charset="0"/>
              </a:rPr>
              <a:t>Summer 2019</a:t>
            </a:r>
          </a:p>
          <a:p>
            <a:pPr algn="ctr" fontAlgn="base">
              <a:spcBef>
                <a:spcPct val="0"/>
              </a:spcBef>
              <a:spcAft>
                <a:spcPct val="0"/>
              </a:spcAft>
              <a:defRPr/>
            </a:pPr>
            <a:r>
              <a:rPr lang="en-GB" sz="1200" dirty="0">
                <a:solidFill>
                  <a:srgbClr val="C00000"/>
                </a:solidFill>
                <a:latin typeface="Verdana" pitchFamily="34" charset="0"/>
              </a:rPr>
              <a:t>WP 2020 update</a:t>
            </a:r>
          </a:p>
        </p:txBody>
      </p:sp>
      <p:sp>
        <p:nvSpPr>
          <p:cNvPr id="18" name="Oval 17"/>
          <p:cNvSpPr/>
          <p:nvPr/>
        </p:nvSpPr>
        <p:spPr bwMode="auto">
          <a:xfrm>
            <a:off x="7416408" y="2906160"/>
            <a:ext cx="180000" cy="180000"/>
          </a:xfrm>
          <a:prstGeom prst="ellipse">
            <a:avLst/>
          </a:prstGeom>
          <a:solidFill>
            <a:srgbClr val="FFFFFF"/>
          </a:solidFill>
          <a:ln w="38100">
            <a:solidFill>
              <a:srgbClr val="C00000"/>
            </a:solidFill>
          </a:ln>
          <a:effectLst/>
          <a:extLst/>
        </p:spPr>
        <p:txBody>
          <a:bodyPr vert="horz" wrap="square" lIns="91440" tIns="45720" rIns="91440" bIns="45720" numCol="1" rtlCol="0" anchor="ctr" anchorCtr="0" compatLnSpc="1">
            <a:prstTxWarp prst="textNoShape">
              <a:avLst/>
            </a:prstTxWarp>
          </a:bodyPr>
          <a:lstStyle/>
          <a:p>
            <a:pPr marL="3175" marR="0" lvl="0" indent="0" defTabSz="914400" eaLnBrk="1" fontAlgn="base" latinLnBrk="0" hangingPunct="1">
              <a:lnSpc>
                <a:spcPct val="100000"/>
              </a:lnSpc>
              <a:spcBef>
                <a:spcPct val="0"/>
              </a:spcBef>
              <a:spcAft>
                <a:spcPct val="0"/>
              </a:spcAft>
              <a:buClrTx/>
              <a:buSzTx/>
              <a:buFontTx/>
              <a:buNone/>
              <a:tabLst/>
              <a:defRPr/>
            </a:pPr>
            <a:endParaRPr kumimoji="0" lang="en-GB" sz="7600" b="1" i="0" u="none" strike="noStrike" kern="0" cap="none" spc="0" normalizeH="0" baseline="0" noProof="0">
              <a:ln>
                <a:noFill/>
              </a:ln>
              <a:solidFill>
                <a:srgbClr val="FFD624"/>
              </a:solidFill>
              <a:effectLst/>
              <a:uLnTx/>
              <a:uFillTx/>
              <a:latin typeface="Verdana" pitchFamily="34" charset="0"/>
            </a:endParaRPr>
          </a:p>
        </p:txBody>
      </p:sp>
      <p:cxnSp>
        <p:nvCxnSpPr>
          <p:cNvPr id="19" name="Straight Connector 18"/>
          <p:cNvCxnSpPr/>
          <p:nvPr/>
        </p:nvCxnSpPr>
        <p:spPr bwMode="auto">
          <a:xfrm flipV="1">
            <a:off x="7506408" y="2510096"/>
            <a:ext cx="0" cy="396064"/>
          </a:xfrm>
          <a:prstGeom prst="line">
            <a:avLst/>
          </a:prstGeom>
          <a:noFill/>
          <a:ln w="28575" cap="flat" cmpd="sng" algn="ctr">
            <a:solidFill>
              <a:srgbClr val="C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p:cNvCxnSpPr>
            <a:stCxn id="23" idx="2"/>
          </p:cNvCxnSpPr>
          <p:nvPr/>
        </p:nvCxnSpPr>
        <p:spPr bwMode="auto">
          <a:xfrm>
            <a:off x="299673" y="5157192"/>
            <a:ext cx="8664815" cy="0"/>
          </a:xfrm>
          <a:prstGeom prst="line">
            <a:avLst/>
          </a:prstGeom>
          <a:noFill/>
          <a:ln w="57150" cap="flat" cmpd="sng" algn="ctr">
            <a:solidFill>
              <a:srgbClr val="0070C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Connector 20"/>
          <p:cNvCxnSpPr/>
          <p:nvPr/>
        </p:nvCxnSpPr>
        <p:spPr bwMode="auto">
          <a:xfrm>
            <a:off x="1466028" y="5157192"/>
            <a:ext cx="418715" cy="0"/>
          </a:xfrm>
          <a:prstGeom prst="line">
            <a:avLst/>
          </a:prstGeom>
          <a:noFill/>
          <a:ln w="63500" cap="flat" cmpd="sng" algn="ctr">
            <a:solidFill>
              <a:srgbClr val="FFFFFF"/>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Rectangle 21"/>
          <p:cNvSpPr/>
          <p:nvPr/>
        </p:nvSpPr>
        <p:spPr>
          <a:xfrm>
            <a:off x="7740352" y="5661248"/>
            <a:ext cx="1255079" cy="461665"/>
          </a:xfrm>
          <a:prstGeom prst="rect">
            <a:avLst/>
          </a:prstGeom>
          <a:noFill/>
        </p:spPr>
        <p:txBody>
          <a:bodyPr wrap="square">
            <a:spAutoFit/>
          </a:bodyPr>
          <a:lstStyle/>
          <a:p>
            <a:pPr algn="ctr" fontAlgn="base">
              <a:spcBef>
                <a:spcPct val="0"/>
              </a:spcBef>
              <a:spcAft>
                <a:spcPct val="0"/>
              </a:spcAft>
              <a:defRPr/>
            </a:pPr>
            <a:r>
              <a:rPr lang="en-GB" sz="1200" b="1" dirty="0">
                <a:solidFill>
                  <a:srgbClr val="0070C0"/>
                </a:solidFill>
                <a:latin typeface="Verdana" pitchFamily="34" charset="0"/>
              </a:rPr>
              <a:t>2020</a:t>
            </a:r>
          </a:p>
          <a:p>
            <a:pPr algn="ctr" fontAlgn="base">
              <a:spcBef>
                <a:spcPct val="0"/>
              </a:spcBef>
              <a:spcAft>
                <a:spcPct val="0"/>
              </a:spcAft>
              <a:defRPr/>
            </a:pPr>
            <a:r>
              <a:rPr lang="en-GB" sz="1200" dirty="0">
                <a:solidFill>
                  <a:srgbClr val="0070C0"/>
                </a:solidFill>
                <a:latin typeface="Verdana" pitchFamily="34" charset="0"/>
              </a:rPr>
              <a:t>FP9 decision</a:t>
            </a:r>
          </a:p>
        </p:txBody>
      </p:sp>
      <p:sp>
        <p:nvSpPr>
          <p:cNvPr id="23" name="Rounded Rectangle 22"/>
          <p:cNvSpPr/>
          <p:nvPr/>
        </p:nvSpPr>
        <p:spPr bwMode="auto">
          <a:xfrm rot="16200000">
            <a:off x="-196979" y="5020580"/>
            <a:ext cx="720080" cy="273223"/>
          </a:xfrm>
          <a:prstGeom prst="roundRect">
            <a:avLst/>
          </a:prstGeom>
          <a:solidFill>
            <a:srgbClr val="0070C0"/>
          </a:solidFill>
          <a:ln>
            <a:noFill/>
          </a:ln>
          <a:effectLst/>
          <a:extLst/>
        </p:spPr>
        <p:txBody>
          <a:bodyPr vert="horz" wrap="none" lIns="0" tIns="0" rIns="0" bIns="0" numCol="1" rtlCol="0" anchor="ctr" anchorCtr="0" compatLnSpc="1">
            <a:prstTxWarp prst="textNoShape">
              <a:avLst/>
            </a:prstTxWarp>
          </a:bodyPr>
          <a:lstStyle/>
          <a:p>
            <a:pPr marL="3175" algn="ctr" fontAlgn="base">
              <a:spcBef>
                <a:spcPct val="0"/>
              </a:spcBef>
              <a:spcAft>
                <a:spcPct val="0"/>
              </a:spcAft>
              <a:defRPr/>
            </a:pPr>
            <a:r>
              <a:rPr lang="en-GB" sz="1400" b="1" dirty="0">
                <a:solidFill>
                  <a:srgbClr val="FFFFFF"/>
                </a:solidFill>
                <a:latin typeface="Verdana" pitchFamily="34" charset="0"/>
              </a:rPr>
              <a:t>FP9</a:t>
            </a:r>
          </a:p>
        </p:txBody>
      </p:sp>
      <p:sp>
        <p:nvSpPr>
          <p:cNvPr id="24" name="Oval 23"/>
          <p:cNvSpPr/>
          <p:nvPr/>
        </p:nvSpPr>
        <p:spPr bwMode="auto">
          <a:xfrm>
            <a:off x="5266115" y="5049200"/>
            <a:ext cx="180000" cy="180000"/>
          </a:xfrm>
          <a:prstGeom prst="ellipse">
            <a:avLst/>
          </a:prstGeom>
          <a:solidFill>
            <a:srgbClr val="FFFFFF"/>
          </a:solidFill>
          <a:ln w="38100">
            <a:solidFill>
              <a:srgbClr val="0070C0"/>
            </a:solidFill>
          </a:ln>
          <a:effectLst/>
          <a:extLst/>
        </p:spPr>
        <p:txBody>
          <a:bodyPr vert="horz" wrap="square" lIns="91440" tIns="45720" rIns="91440" bIns="45720" numCol="1" rtlCol="0" anchor="ctr" anchorCtr="0" compatLnSpc="1">
            <a:prstTxWarp prst="textNoShape">
              <a:avLst/>
            </a:prstTxWarp>
          </a:bodyPr>
          <a:lstStyle/>
          <a:p>
            <a:pPr marL="3175" marR="0" lvl="0" indent="0" defTabSz="914400" eaLnBrk="1" fontAlgn="base" latinLnBrk="0" hangingPunct="1">
              <a:lnSpc>
                <a:spcPct val="100000"/>
              </a:lnSpc>
              <a:spcBef>
                <a:spcPct val="0"/>
              </a:spcBef>
              <a:spcAft>
                <a:spcPct val="0"/>
              </a:spcAft>
              <a:buClrTx/>
              <a:buSzTx/>
              <a:buFontTx/>
              <a:buNone/>
              <a:tabLst/>
              <a:defRPr/>
            </a:pPr>
            <a:endParaRPr kumimoji="0" lang="en-GB" sz="7600" b="1" i="0" u="none" strike="noStrike" kern="0" cap="none" spc="0" normalizeH="0" baseline="0" noProof="0">
              <a:ln>
                <a:noFill/>
              </a:ln>
              <a:solidFill>
                <a:srgbClr val="FFD624"/>
              </a:solidFill>
              <a:effectLst/>
              <a:uLnTx/>
              <a:uFillTx/>
              <a:latin typeface="Verdana" pitchFamily="34" charset="0"/>
            </a:endParaRPr>
          </a:p>
        </p:txBody>
      </p:sp>
      <p:cxnSp>
        <p:nvCxnSpPr>
          <p:cNvPr id="25" name="Straight Connector 24"/>
          <p:cNvCxnSpPr>
            <a:stCxn id="24" idx="4"/>
            <a:endCxn id="40" idx="2"/>
          </p:cNvCxnSpPr>
          <p:nvPr/>
        </p:nvCxnSpPr>
        <p:spPr bwMode="auto">
          <a:xfrm>
            <a:off x="5356115" y="5229200"/>
            <a:ext cx="14989" cy="1063658"/>
          </a:xfrm>
          <a:prstGeom prst="line">
            <a:avLst/>
          </a:prstGeom>
          <a:noFill/>
          <a:ln w="28575"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Connector 25"/>
          <p:cNvCxnSpPr/>
          <p:nvPr/>
        </p:nvCxnSpPr>
        <p:spPr bwMode="auto">
          <a:xfrm>
            <a:off x="7401065" y="5155358"/>
            <a:ext cx="418715" cy="0"/>
          </a:xfrm>
          <a:prstGeom prst="line">
            <a:avLst/>
          </a:prstGeom>
          <a:noFill/>
          <a:ln w="63500" cap="flat" cmpd="sng" algn="ctr">
            <a:solidFill>
              <a:srgbClr val="FFFFFF"/>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Oval 26"/>
          <p:cNvSpPr/>
          <p:nvPr/>
        </p:nvSpPr>
        <p:spPr bwMode="auto">
          <a:xfrm>
            <a:off x="8275351" y="5049200"/>
            <a:ext cx="180000" cy="180000"/>
          </a:xfrm>
          <a:prstGeom prst="ellipse">
            <a:avLst/>
          </a:prstGeom>
          <a:solidFill>
            <a:srgbClr val="FFFFFF"/>
          </a:solidFill>
          <a:ln w="38100">
            <a:solidFill>
              <a:srgbClr val="0070C0"/>
            </a:solidFill>
          </a:ln>
          <a:effectLst/>
          <a:extLst/>
        </p:spPr>
        <p:txBody>
          <a:bodyPr vert="horz" wrap="square" lIns="91440" tIns="45720" rIns="91440" bIns="45720" numCol="1" rtlCol="0" anchor="ctr" anchorCtr="0" compatLnSpc="1">
            <a:prstTxWarp prst="textNoShape">
              <a:avLst/>
            </a:prstTxWarp>
          </a:bodyPr>
          <a:lstStyle/>
          <a:p>
            <a:pPr marL="3175" marR="0" lvl="0" indent="0" defTabSz="914400" eaLnBrk="1" fontAlgn="base" latinLnBrk="0" hangingPunct="1">
              <a:lnSpc>
                <a:spcPct val="100000"/>
              </a:lnSpc>
              <a:spcBef>
                <a:spcPct val="0"/>
              </a:spcBef>
              <a:spcAft>
                <a:spcPct val="0"/>
              </a:spcAft>
              <a:buClrTx/>
              <a:buSzTx/>
              <a:buFontTx/>
              <a:buNone/>
              <a:tabLst/>
              <a:defRPr/>
            </a:pPr>
            <a:endParaRPr kumimoji="0" lang="en-GB" sz="7600" b="1" i="0" u="none" strike="noStrike" kern="0" cap="none" spc="0" normalizeH="0" baseline="0" noProof="0">
              <a:ln>
                <a:noFill/>
              </a:ln>
              <a:solidFill>
                <a:srgbClr val="FFD624"/>
              </a:solidFill>
              <a:effectLst/>
              <a:uLnTx/>
              <a:uFillTx/>
              <a:latin typeface="Verdana" pitchFamily="34" charset="0"/>
            </a:endParaRPr>
          </a:p>
        </p:txBody>
      </p:sp>
      <p:cxnSp>
        <p:nvCxnSpPr>
          <p:cNvPr id="28" name="Straight Connector 27"/>
          <p:cNvCxnSpPr>
            <a:stCxn id="27" idx="4"/>
            <a:endCxn id="22" idx="0"/>
          </p:cNvCxnSpPr>
          <p:nvPr/>
        </p:nvCxnSpPr>
        <p:spPr bwMode="auto">
          <a:xfrm>
            <a:off x="8365351" y="5229200"/>
            <a:ext cx="2541" cy="432048"/>
          </a:xfrm>
          <a:prstGeom prst="line">
            <a:avLst/>
          </a:prstGeom>
          <a:noFill/>
          <a:ln w="28575"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Connector 28"/>
          <p:cNvCxnSpPr/>
          <p:nvPr/>
        </p:nvCxnSpPr>
        <p:spPr bwMode="auto">
          <a:xfrm>
            <a:off x="3563888" y="2994547"/>
            <a:ext cx="418715" cy="0"/>
          </a:xfrm>
          <a:prstGeom prst="line">
            <a:avLst/>
          </a:prstGeom>
          <a:noFill/>
          <a:ln w="63500" cap="flat" cmpd="sng" algn="ctr">
            <a:solidFill>
              <a:srgbClr val="FFFFFF"/>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Connector 29"/>
          <p:cNvCxnSpPr/>
          <p:nvPr/>
        </p:nvCxnSpPr>
        <p:spPr bwMode="auto">
          <a:xfrm>
            <a:off x="6464827" y="2994547"/>
            <a:ext cx="418715" cy="0"/>
          </a:xfrm>
          <a:prstGeom prst="line">
            <a:avLst/>
          </a:prstGeom>
          <a:noFill/>
          <a:ln w="63500" cap="flat" cmpd="sng" algn="ctr">
            <a:solidFill>
              <a:srgbClr val="FFFFFF"/>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Connector 30"/>
          <p:cNvCxnSpPr/>
          <p:nvPr/>
        </p:nvCxnSpPr>
        <p:spPr bwMode="auto">
          <a:xfrm>
            <a:off x="7825693" y="2996952"/>
            <a:ext cx="418715" cy="0"/>
          </a:xfrm>
          <a:prstGeom prst="line">
            <a:avLst/>
          </a:prstGeom>
          <a:noFill/>
          <a:ln w="63500" cap="flat" cmpd="sng" algn="ctr">
            <a:solidFill>
              <a:srgbClr val="FFFFFF"/>
            </a:solidFill>
            <a:prstDash val="sys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Rounded Rectangle 31"/>
          <p:cNvSpPr/>
          <p:nvPr/>
        </p:nvSpPr>
        <p:spPr bwMode="auto">
          <a:xfrm rot="16200000">
            <a:off x="-250138" y="2867739"/>
            <a:ext cx="844492" cy="273223"/>
          </a:xfrm>
          <a:prstGeom prst="roundRect">
            <a:avLst>
              <a:gd name="adj" fmla="val 7013"/>
            </a:avLst>
          </a:prstGeom>
          <a:solidFill>
            <a:srgbClr val="C00000"/>
          </a:solidFill>
          <a:ln>
            <a:solidFill>
              <a:srgbClr val="C00000"/>
            </a:solidFill>
          </a:ln>
          <a:effectLst/>
          <a:extLst/>
        </p:spPr>
        <p:txBody>
          <a:bodyPr vert="horz" wrap="none" lIns="0" tIns="0" rIns="0" bIns="0" numCol="1" rtlCol="0" anchor="ctr" anchorCtr="0" compatLnSpc="1">
            <a:prstTxWarp prst="textNoShape">
              <a:avLst/>
            </a:prstTxWarp>
          </a:bodyPr>
          <a:lstStyle/>
          <a:p>
            <a:pPr marL="3175" algn="ctr" fontAlgn="base">
              <a:spcBef>
                <a:spcPct val="0"/>
              </a:spcBef>
              <a:spcAft>
                <a:spcPct val="0"/>
              </a:spcAft>
              <a:defRPr/>
            </a:pPr>
            <a:r>
              <a:rPr lang="en-GB" sz="1400" b="1" dirty="0">
                <a:solidFill>
                  <a:srgbClr val="FFFFFF"/>
                </a:solidFill>
                <a:latin typeface="Verdana" pitchFamily="34" charset="0"/>
              </a:rPr>
              <a:t>H2020</a:t>
            </a:r>
          </a:p>
        </p:txBody>
      </p:sp>
      <p:cxnSp>
        <p:nvCxnSpPr>
          <p:cNvPr id="33" name="Straight Connector 32"/>
          <p:cNvCxnSpPr>
            <a:stCxn id="38" idx="2"/>
            <a:endCxn id="35" idx="4"/>
          </p:cNvCxnSpPr>
          <p:nvPr/>
        </p:nvCxnSpPr>
        <p:spPr bwMode="auto">
          <a:xfrm>
            <a:off x="3324439" y="2491155"/>
            <a:ext cx="0" cy="613789"/>
          </a:xfrm>
          <a:prstGeom prst="line">
            <a:avLst/>
          </a:prstGeom>
          <a:noFill/>
          <a:ln w="28575" cap="flat" cmpd="sng" algn="ctr">
            <a:solidFill>
              <a:srgbClr val="C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Rounded Rectangle 33"/>
          <p:cNvSpPr/>
          <p:nvPr/>
        </p:nvSpPr>
        <p:spPr bwMode="auto">
          <a:xfrm>
            <a:off x="456022" y="4986188"/>
            <a:ext cx="731602" cy="306024"/>
          </a:xfrm>
          <a:prstGeom prst="roundRect">
            <a:avLst/>
          </a:prstGeom>
          <a:solidFill>
            <a:srgbClr val="FFFFFF"/>
          </a:solidFill>
          <a:ln w="38100" cap="flat" cmpd="sng" algn="ctr">
            <a:solidFill>
              <a:srgbClr val="0070C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lvl="0" indent="0" defTabSz="914400" eaLnBrk="1" fontAlgn="base" latinLnBrk="0" hangingPunct="1">
              <a:lnSpc>
                <a:spcPct val="100000"/>
              </a:lnSpc>
              <a:spcBef>
                <a:spcPct val="0"/>
              </a:spcBef>
              <a:spcAft>
                <a:spcPct val="0"/>
              </a:spcAft>
              <a:buClrTx/>
              <a:buSzTx/>
              <a:buFontTx/>
              <a:buNone/>
              <a:tabLst/>
              <a:defRPr/>
            </a:pPr>
            <a:endParaRPr kumimoji="0" lang="en-GB" sz="1000" b="1" i="0" u="none" strike="noStrike" kern="0" cap="none" spc="0" normalizeH="0" baseline="0" noProof="0" dirty="0">
              <a:ln>
                <a:noFill/>
              </a:ln>
              <a:solidFill>
                <a:srgbClr val="FFD624"/>
              </a:solidFill>
              <a:effectLst/>
              <a:uLnTx/>
              <a:uFillTx/>
              <a:latin typeface="Verdana" pitchFamily="34" charset="0"/>
            </a:endParaRPr>
          </a:p>
        </p:txBody>
      </p:sp>
      <p:sp>
        <p:nvSpPr>
          <p:cNvPr id="35" name="Oval 34"/>
          <p:cNvSpPr/>
          <p:nvPr/>
        </p:nvSpPr>
        <p:spPr bwMode="auto">
          <a:xfrm>
            <a:off x="3234439" y="2924944"/>
            <a:ext cx="180000" cy="180000"/>
          </a:xfrm>
          <a:prstGeom prst="ellipse">
            <a:avLst/>
          </a:prstGeom>
          <a:solidFill>
            <a:srgbClr val="FFFFFF"/>
          </a:solidFill>
          <a:ln w="38100">
            <a:solidFill>
              <a:srgbClr val="C00000"/>
            </a:solidFill>
          </a:ln>
          <a:effectLst/>
          <a:extLst/>
        </p:spPr>
        <p:txBody>
          <a:bodyPr vert="horz" wrap="square" lIns="91440" tIns="45720" rIns="91440" bIns="45720" numCol="1" rtlCol="0" anchor="ctr" anchorCtr="0" compatLnSpc="1">
            <a:prstTxWarp prst="textNoShape">
              <a:avLst/>
            </a:prstTxWarp>
          </a:bodyPr>
          <a:lstStyle/>
          <a:p>
            <a:pPr marL="3175" marR="0" lvl="0" indent="0" defTabSz="914400" eaLnBrk="1" fontAlgn="base" latinLnBrk="0" hangingPunct="1">
              <a:lnSpc>
                <a:spcPct val="100000"/>
              </a:lnSpc>
              <a:spcBef>
                <a:spcPct val="0"/>
              </a:spcBef>
              <a:spcAft>
                <a:spcPct val="0"/>
              </a:spcAft>
              <a:buClrTx/>
              <a:buSzTx/>
              <a:buFontTx/>
              <a:buNone/>
              <a:tabLst/>
              <a:defRPr/>
            </a:pPr>
            <a:endParaRPr kumimoji="0" lang="en-GB" sz="7600" b="1" i="0" u="none" strike="noStrike" kern="0" cap="none" spc="0" normalizeH="0" baseline="0" noProof="0">
              <a:ln>
                <a:noFill/>
              </a:ln>
              <a:solidFill>
                <a:srgbClr val="FF0000"/>
              </a:solidFill>
              <a:effectLst/>
              <a:uLnTx/>
              <a:uFillTx/>
              <a:latin typeface="Verdana" pitchFamily="34" charset="0"/>
            </a:endParaRPr>
          </a:p>
        </p:txBody>
      </p:sp>
      <p:cxnSp>
        <p:nvCxnSpPr>
          <p:cNvPr id="36" name="Straight Connector 35"/>
          <p:cNvCxnSpPr>
            <a:stCxn id="39" idx="0"/>
            <a:endCxn id="37" idx="0"/>
          </p:cNvCxnSpPr>
          <p:nvPr/>
        </p:nvCxnSpPr>
        <p:spPr bwMode="auto">
          <a:xfrm>
            <a:off x="4572000" y="3717032"/>
            <a:ext cx="0" cy="1319042"/>
          </a:xfrm>
          <a:prstGeom prst="line">
            <a:avLst/>
          </a:prstGeom>
          <a:noFill/>
          <a:ln w="28575" cap="flat" cmpd="sng" algn="ctr">
            <a:solidFill>
              <a:srgbClr val="00B05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Oval 36"/>
          <p:cNvSpPr/>
          <p:nvPr/>
        </p:nvSpPr>
        <p:spPr bwMode="auto">
          <a:xfrm>
            <a:off x="4482000" y="5036074"/>
            <a:ext cx="180000" cy="180000"/>
          </a:xfrm>
          <a:prstGeom prst="ellipse">
            <a:avLst/>
          </a:prstGeom>
          <a:solidFill>
            <a:srgbClr val="FFFFFF"/>
          </a:solidFill>
          <a:ln w="38100">
            <a:solidFill>
              <a:srgbClr val="00B050"/>
            </a:solidFill>
          </a:ln>
          <a:effectLst/>
          <a:extLst/>
        </p:spPr>
        <p:txBody>
          <a:bodyPr vert="horz" wrap="square" lIns="91440" tIns="45720" rIns="91440" bIns="45720" numCol="1" rtlCol="0" anchor="ctr" anchorCtr="0" compatLnSpc="1">
            <a:prstTxWarp prst="textNoShape">
              <a:avLst/>
            </a:prstTxWarp>
          </a:bodyPr>
          <a:lstStyle/>
          <a:p>
            <a:pPr marL="3175" marR="0" lvl="0" indent="0" defTabSz="914400" eaLnBrk="1" fontAlgn="base" latinLnBrk="0" hangingPunct="1">
              <a:lnSpc>
                <a:spcPct val="100000"/>
              </a:lnSpc>
              <a:spcBef>
                <a:spcPct val="0"/>
              </a:spcBef>
              <a:spcAft>
                <a:spcPct val="0"/>
              </a:spcAft>
              <a:buClrTx/>
              <a:buSzTx/>
              <a:buFontTx/>
              <a:buNone/>
              <a:tabLst/>
              <a:defRPr/>
            </a:pPr>
            <a:endParaRPr kumimoji="0" lang="en-GB" sz="7600" b="1" i="0" u="none" strike="noStrike" kern="0" cap="none" spc="0" normalizeH="0" baseline="0" noProof="0">
              <a:ln>
                <a:noFill/>
              </a:ln>
              <a:solidFill>
                <a:srgbClr val="FFD624"/>
              </a:solidFill>
              <a:effectLst/>
              <a:uLnTx/>
              <a:uFillTx/>
              <a:latin typeface="Verdana" pitchFamily="34" charset="0"/>
            </a:endParaRPr>
          </a:p>
        </p:txBody>
      </p:sp>
      <p:sp>
        <p:nvSpPr>
          <p:cNvPr id="38" name="Rectangle 37"/>
          <p:cNvSpPr/>
          <p:nvPr/>
        </p:nvSpPr>
        <p:spPr>
          <a:xfrm>
            <a:off x="2436918" y="1844824"/>
            <a:ext cx="1775042" cy="646331"/>
          </a:xfrm>
          <a:prstGeom prst="rect">
            <a:avLst/>
          </a:prstGeom>
          <a:noFill/>
        </p:spPr>
        <p:txBody>
          <a:bodyPr wrap="square">
            <a:spAutoFit/>
          </a:bodyPr>
          <a:lstStyle/>
          <a:p>
            <a:pPr algn="ctr" fontAlgn="base">
              <a:spcBef>
                <a:spcPct val="0"/>
              </a:spcBef>
              <a:spcAft>
                <a:spcPct val="0"/>
              </a:spcAft>
              <a:defRPr/>
            </a:pPr>
            <a:r>
              <a:rPr lang="en-GB" sz="1200" b="1" dirty="0">
                <a:solidFill>
                  <a:srgbClr val="C00000"/>
                </a:solidFill>
                <a:latin typeface="Verdana" pitchFamily="34" charset="0"/>
              </a:rPr>
              <a:t>End 2017</a:t>
            </a:r>
          </a:p>
          <a:p>
            <a:pPr algn="ctr" fontAlgn="base">
              <a:spcBef>
                <a:spcPct val="0"/>
              </a:spcBef>
              <a:spcAft>
                <a:spcPct val="0"/>
              </a:spcAft>
              <a:defRPr/>
            </a:pPr>
            <a:r>
              <a:rPr lang="en-GB" sz="1200" dirty="0">
                <a:solidFill>
                  <a:srgbClr val="C00000"/>
                </a:solidFill>
                <a:latin typeface="Verdana" pitchFamily="34" charset="0"/>
              </a:rPr>
              <a:t>Communication on H2020 interim </a:t>
            </a:r>
            <a:r>
              <a:rPr lang="en-GB" sz="1200" dirty="0" err="1">
                <a:solidFill>
                  <a:srgbClr val="C00000"/>
                </a:solidFill>
                <a:latin typeface="Verdana" pitchFamily="34" charset="0"/>
              </a:rPr>
              <a:t>eval</a:t>
            </a:r>
            <a:endParaRPr lang="en-GB" sz="1200" dirty="0">
              <a:solidFill>
                <a:srgbClr val="C00000"/>
              </a:solidFill>
              <a:latin typeface="Verdana" pitchFamily="34" charset="0"/>
            </a:endParaRPr>
          </a:p>
        </p:txBody>
      </p:sp>
      <p:sp>
        <p:nvSpPr>
          <p:cNvPr id="39" name="Rectangle 38"/>
          <p:cNvSpPr/>
          <p:nvPr/>
        </p:nvSpPr>
        <p:spPr>
          <a:xfrm>
            <a:off x="3635896" y="3717032"/>
            <a:ext cx="1872208" cy="646331"/>
          </a:xfrm>
          <a:prstGeom prst="rect">
            <a:avLst/>
          </a:prstGeom>
          <a:solidFill>
            <a:srgbClr val="FFFFFF"/>
          </a:solidFill>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1" i="0" u="none" strike="noStrike" kern="0" cap="none" spc="0" normalizeH="0" baseline="0" noProof="0" dirty="0">
                <a:ln>
                  <a:noFill/>
                </a:ln>
                <a:solidFill>
                  <a:srgbClr val="00B050"/>
                </a:solidFill>
                <a:effectLst/>
                <a:uLnTx/>
                <a:uFillTx/>
                <a:latin typeface="Verdana" pitchFamily="34" charset="0"/>
              </a:rPr>
              <a:t>May 2018</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rgbClr val="00B050"/>
                </a:solidFill>
                <a:effectLst/>
                <a:uLnTx/>
                <a:uFillTx/>
                <a:latin typeface="Verdana" pitchFamily="34" charset="0"/>
              </a:rPr>
              <a:t>Multiannual Financial Framework</a:t>
            </a:r>
          </a:p>
        </p:txBody>
      </p:sp>
      <p:sp>
        <p:nvSpPr>
          <p:cNvPr id="40" name="Rectangle 39"/>
          <p:cNvSpPr/>
          <p:nvPr/>
        </p:nvSpPr>
        <p:spPr>
          <a:xfrm>
            <a:off x="4499992" y="5646527"/>
            <a:ext cx="1742224" cy="646331"/>
          </a:xfrm>
          <a:prstGeom prst="rect">
            <a:avLst/>
          </a:prstGeom>
          <a:solidFill>
            <a:srgbClr val="FFFFFF"/>
          </a:solidFill>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1" i="0" u="none" strike="noStrike" kern="0" cap="none" spc="0" normalizeH="0" baseline="0" noProof="0" dirty="0">
                <a:ln>
                  <a:noFill/>
                </a:ln>
                <a:solidFill>
                  <a:srgbClr val="0070C0"/>
                </a:solidFill>
                <a:effectLst/>
                <a:uLnTx/>
                <a:uFillTx/>
                <a:latin typeface="Verdana" pitchFamily="34" charset="0"/>
              </a:rPr>
              <a:t>Summer 2018</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rgbClr val="0070C0"/>
                </a:solidFill>
                <a:effectLst/>
                <a:uLnTx/>
                <a:uFillTx/>
                <a:latin typeface="Verdana" pitchFamily="34" charset="0"/>
              </a:rPr>
              <a:t>FP9 proposal</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GB" sz="1200" b="0" i="0" u="none" strike="noStrike" kern="0" cap="none" spc="0" normalizeH="0" baseline="0" noProof="0" dirty="0">
                <a:ln>
                  <a:noFill/>
                </a:ln>
                <a:solidFill>
                  <a:srgbClr val="0070C0"/>
                </a:solidFill>
                <a:effectLst/>
                <a:uLnTx/>
                <a:uFillTx/>
                <a:latin typeface="Verdana" pitchFamily="34" charset="0"/>
              </a:rPr>
              <a:t>Impact Assessment</a:t>
            </a:r>
          </a:p>
        </p:txBody>
      </p:sp>
      <p:cxnSp>
        <p:nvCxnSpPr>
          <p:cNvPr id="41" name="Straight Connector 40"/>
          <p:cNvCxnSpPr>
            <a:stCxn id="39" idx="0"/>
            <a:endCxn id="42" idx="0"/>
          </p:cNvCxnSpPr>
          <p:nvPr/>
        </p:nvCxnSpPr>
        <p:spPr bwMode="auto">
          <a:xfrm flipV="1">
            <a:off x="4572000" y="2885002"/>
            <a:ext cx="0" cy="832030"/>
          </a:xfrm>
          <a:prstGeom prst="line">
            <a:avLst/>
          </a:prstGeom>
          <a:noFill/>
          <a:ln w="28575" cap="flat" cmpd="sng" algn="ctr">
            <a:solidFill>
              <a:srgbClr val="00B05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Oval 41"/>
          <p:cNvSpPr/>
          <p:nvPr/>
        </p:nvSpPr>
        <p:spPr bwMode="auto">
          <a:xfrm>
            <a:off x="4482000" y="2885002"/>
            <a:ext cx="180000" cy="180000"/>
          </a:xfrm>
          <a:prstGeom prst="ellipse">
            <a:avLst/>
          </a:prstGeom>
          <a:solidFill>
            <a:srgbClr val="FFFFFF"/>
          </a:solidFill>
          <a:ln w="38100">
            <a:solidFill>
              <a:srgbClr val="00B050"/>
            </a:solidFill>
          </a:ln>
          <a:effectLst/>
          <a:extLst/>
        </p:spPr>
        <p:txBody>
          <a:bodyPr vert="horz" wrap="square" lIns="91440" tIns="45720" rIns="91440" bIns="45720" numCol="1" rtlCol="0" anchor="ctr" anchorCtr="0" compatLnSpc="1">
            <a:prstTxWarp prst="textNoShape">
              <a:avLst/>
            </a:prstTxWarp>
          </a:bodyPr>
          <a:lstStyle/>
          <a:p>
            <a:pPr marL="3175" marR="0" lvl="0" indent="0" defTabSz="914400" eaLnBrk="1" fontAlgn="base" latinLnBrk="0" hangingPunct="1">
              <a:lnSpc>
                <a:spcPct val="100000"/>
              </a:lnSpc>
              <a:spcBef>
                <a:spcPct val="0"/>
              </a:spcBef>
              <a:spcAft>
                <a:spcPct val="0"/>
              </a:spcAft>
              <a:buClrTx/>
              <a:buSzTx/>
              <a:buFontTx/>
              <a:buNone/>
              <a:tabLst/>
              <a:defRPr/>
            </a:pPr>
            <a:endParaRPr kumimoji="0" lang="en-GB" sz="7600" b="1" i="0" u="none" strike="noStrike" kern="0" cap="none" spc="0" normalizeH="0" baseline="0" noProof="0">
              <a:ln>
                <a:noFill/>
              </a:ln>
              <a:solidFill>
                <a:srgbClr val="FFD624"/>
              </a:solidFill>
              <a:effectLst/>
              <a:uLnTx/>
              <a:uFillTx/>
              <a:latin typeface="Verdana" pitchFamily="34" charset="0"/>
            </a:endParaRPr>
          </a:p>
        </p:txBody>
      </p:sp>
      <p:sp>
        <p:nvSpPr>
          <p:cNvPr id="43" name="Rounded Rectangle 42"/>
          <p:cNvSpPr/>
          <p:nvPr/>
        </p:nvSpPr>
        <p:spPr bwMode="auto">
          <a:xfrm>
            <a:off x="3234439" y="5002346"/>
            <a:ext cx="1168502" cy="306024"/>
          </a:xfrm>
          <a:prstGeom prst="roundRect">
            <a:avLst/>
          </a:prstGeom>
          <a:solidFill>
            <a:srgbClr val="FFFFFF"/>
          </a:solidFill>
          <a:ln w="38100" cap="flat" cmpd="sng" algn="ctr">
            <a:solidFill>
              <a:srgbClr val="0070C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lvl="0" indent="0" defTabSz="914400" eaLnBrk="1" fontAlgn="base" latinLnBrk="0" hangingPunct="1">
              <a:lnSpc>
                <a:spcPct val="100000"/>
              </a:lnSpc>
              <a:spcBef>
                <a:spcPct val="0"/>
              </a:spcBef>
              <a:spcAft>
                <a:spcPct val="0"/>
              </a:spcAft>
              <a:buClrTx/>
              <a:buSzTx/>
              <a:buFontTx/>
              <a:buNone/>
              <a:tabLst/>
              <a:defRPr/>
            </a:pPr>
            <a:endParaRPr kumimoji="0" lang="en-GB" sz="1000" b="1" i="0" u="none" strike="noStrike" kern="0" cap="none" spc="0" normalizeH="0" baseline="0" noProof="0" dirty="0">
              <a:ln>
                <a:noFill/>
              </a:ln>
              <a:solidFill>
                <a:srgbClr val="FFD624"/>
              </a:solidFill>
              <a:effectLst/>
              <a:uLnTx/>
              <a:uFillTx/>
              <a:latin typeface="Verdana" pitchFamily="34" charset="0"/>
            </a:endParaRPr>
          </a:p>
        </p:txBody>
      </p:sp>
      <p:sp>
        <p:nvSpPr>
          <p:cNvPr id="44" name="Rectangle 43"/>
          <p:cNvSpPr/>
          <p:nvPr/>
        </p:nvSpPr>
        <p:spPr>
          <a:xfrm>
            <a:off x="2804590" y="5671938"/>
            <a:ext cx="2028200" cy="646331"/>
          </a:xfrm>
          <a:prstGeom prst="rect">
            <a:avLst/>
          </a:prstGeom>
          <a:noFill/>
        </p:spPr>
        <p:txBody>
          <a:bodyPr wrap="square">
            <a:spAutoFit/>
          </a:bodyPr>
          <a:lstStyle/>
          <a:p>
            <a:pPr algn="ctr" fontAlgn="base">
              <a:spcBef>
                <a:spcPct val="0"/>
              </a:spcBef>
              <a:spcAft>
                <a:spcPct val="0"/>
              </a:spcAft>
              <a:defRPr/>
            </a:pPr>
            <a:r>
              <a:rPr lang="en-GB" sz="1200" b="1" dirty="0">
                <a:solidFill>
                  <a:srgbClr val="0070C0"/>
                </a:solidFill>
                <a:latin typeface="Verdana" pitchFamily="34" charset="0"/>
              </a:rPr>
              <a:t>End 17 – May 18</a:t>
            </a:r>
          </a:p>
          <a:p>
            <a:pPr algn="ctr" fontAlgn="base">
              <a:spcBef>
                <a:spcPct val="0"/>
              </a:spcBef>
              <a:spcAft>
                <a:spcPct val="0"/>
              </a:spcAft>
              <a:defRPr/>
            </a:pPr>
            <a:r>
              <a:rPr lang="en-GB" sz="1200" dirty="0">
                <a:solidFill>
                  <a:srgbClr val="0070C0"/>
                </a:solidFill>
                <a:latin typeface="Verdana" pitchFamily="34" charset="0"/>
              </a:rPr>
              <a:t>Public Consultation</a:t>
            </a:r>
          </a:p>
          <a:p>
            <a:pPr algn="ctr" fontAlgn="base">
              <a:spcBef>
                <a:spcPct val="0"/>
              </a:spcBef>
              <a:spcAft>
                <a:spcPct val="0"/>
              </a:spcAft>
              <a:defRPr/>
            </a:pPr>
            <a:r>
              <a:rPr lang="en-GB" sz="1200" dirty="0">
                <a:solidFill>
                  <a:srgbClr val="0070C0"/>
                </a:solidFill>
                <a:latin typeface="Verdana" pitchFamily="34" charset="0"/>
              </a:rPr>
              <a:t>on FP9</a:t>
            </a:r>
          </a:p>
        </p:txBody>
      </p:sp>
      <p:cxnSp>
        <p:nvCxnSpPr>
          <p:cNvPr id="45" name="Straight Connector 44"/>
          <p:cNvCxnSpPr>
            <a:stCxn id="43" idx="2"/>
            <a:endCxn id="44" idx="0"/>
          </p:cNvCxnSpPr>
          <p:nvPr/>
        </p:nvCxnSpPr>
        <p:spPr bwMode="auto">
          <a:xfrm>
            <a:off x="3818690" y="5308370"/>
            <a:ext cx="0" cy="363568"/>
          </a:xfrm>
          <a:prstGeom prst="line">
            <a:avLst/>
          </a:prstGeom>
          <a:noFill/>
          <a:ln w="28575"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Title 1"/>
          <p:cNvSpPr txBox="1">
            <a:spLocks/>
          </p:cNvSpPr>
          <p:nvPr/>
        </p:nvSpPr>
        <p:spPr bwMode="auto">
          <a:xfrm>
            <a:off x="467544" y="980728"/>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58775" marR="0" lvl="0" indent="0" algn="ctr" defTabSz="914400" rtl="0" eaLnBrk="1" fontAlgn="base" latinLnBrk="0" hangingPunct="1">
              <a:lnSpc>
                <a:spcPct val="100000"/>
              </a:lnSpc>
              <a:spcBef>
                <a:spcPct val="0"/>
              </a:spcBef>
              <a:spcAft>
                <a:spcPct val="0"/>
              </a:spcAft>
              <a:buClrTx/>
              <a:buSzTx/>
              <a:buFontTx/>
              <a:buNone/>
              <a:tabLst/>
              <a:defRPr/>
            </a:pPr>
            <a:r>
              <a:rPr kumimoji="0" lang="fr-BE" sz="2400" b="1" i="0" u="none" strike="noStrike" kern="0" cap="none" spc="0" normalizeH="0" baseline="0" noProof="0" smtClean="0">
                <a:ln>
                  <a:noFill/>
                </a:ln>
                <a:solidFill>
                  <a:srgbClr val="0F5494"/>
                </a:solidFill>
                <a:effectLst/>
                <a:uLnTx/>
                <a:uFillTx/>
                <a:latin typeface="Verdana"/>
                <a:ea typeface="+mj-ea"/>
                <a:cs typeface="+mj-cs"/>
              </a:rPr>
              <a:t>Timeline</a:t>
            </a:r>
            <a:endParaRPr kumimoji="0" lang="en-GB" sz="2400" b="1" i="0" u="none" strike="noStrike" kern="0" cap="none" spc="0" normalizeH="0" baseline="0" noProof="0" dirty="0">
              <a:ln>
                <a:noFill/>
              </a:ln>
              <a:solidFill>
                <a:srgbClr val="0F5494"/>
              </a:solidFill>
              <a:effectLst/>
              <a:uLnTx/>
              <a:uFillTx/>
              <a:latin typeface="Verdana"/>
              <a:ea typeface="+mj-ea"/>
              <a:cs typeface="+mj-cs"/>
            </a:endParaRPr>
          </a:p>
        </p:txBody>
      </p:sp>
    </p:spTree>
    <p:extLst>
      <p:ext uri="{BB962C8B-B14F-4D97-AF65-F5344CB8AC3E}">
        <p14:creationId xmlns:p14="http://schemas.microsoft.com/office/powerpoint/2010/main" val="3820416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8"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left)">
                                      <p:cBhvr>
                                        <p:cTn id="10" dur="500"/>
                                        <p:tgtEl>
                                          <p:spTgt spid="20"/>
                                        </p:tgtEl>
                                      </p:cBhvr>
                                    </p:animEffect>
                                  </p:childTnLst>
                                </p:cTn>
                              </p:par>
                            </p:childTnLst>
                          </p:cTn>
                        </p:par>
                        <p:par>
                          <p:cTn id="11" fill="hold">
                            <p:stCondLst>
                              <p:cond delay="500"/>
                            </p:stCondLst>
                            <p:childTnLst>
                              <p:par>
                                <p:cTn id="12" presetID="10" presetClass="entr" presetSubtype="0" fill="hold" nodeType="afterEffect">
                                  <p:stCondLst>
                                    <p:cond delay="50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10" presetClass="entr" presetSubtype="0" fill="hold" nodeType="withEffect">
                                  <p:stCondLst>
                                    <p:cond delay="50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10" presetClass="entr" presetSubtype="0" fill="hold" nodeType="withEffect">
                                  <p:stCondLst>
                                    <p:cond delay="5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nodeType="withEffect">
                                  <p:stCondLst>
                                    <p:cond delay="50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nodeType="withEffect">
                                  <p:stCondLst>
                                    <p:cond delay="50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par>
                                <p:cTn id="42" presetID="10" presetClass="entr" presetSubtype="0" fill="hold" nodeType="withEffect">
                                  <p:stCondLst>
                                    <p:cond delay="50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par>
                                <p:cTn id="48" presetID="10" presetClass="entr" presetSubtype="0" fill="hold" nodeType="withEffect">
                                  <p:stCondLst>
                                    <p:cond delay="50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childTnLst>
                          </p:cTn>
                        </p:par>
                        <p:par>
                          <p:cTn id="54" fill="hold">
                            <p:stCondLst>
                              <p:cond delay="1500"/>
                            </p:stCondLst>
                            <p:childTnLst>
                              <p:par>
                                <p:cTn id="55" presetID="22" presetClass="entr" presetSubtype="4" fill="hold" grpId="0" nodeType="afterEffect">
                                  <p:stCondLst>
                                    <p:cond delay="500"/>
                                  </p:stCondLst>
                                  <p:childTnLst>
                                    <p:set>
                                      <p:cBhvr>
                                        <p:cTn id="56" dur="1" fill="hold">
                                          <p:stCondLst>
                                            <p:cond delay="0"/>
                                          </p:stCondLst>
                                        </p:cTn>
                                        <p:tgtEl>
                                          <p:spTgt spid="9"/>
                                        </p:tgtEl>
                                        <p:attrNameLst>
                                          <p:attrName>style.visibility</p:attrName>
                                        </p:attrNameLst>
                                      </p:cBhvr>
                                      <p:to>
                                        <p:strVal val="visible"/>
                                      </p:to>
                                    </p:set>
                                    <p:animEffect transition="in" filter="wipe(down)">
                                      <p:cBhvr>
                                        <p:cTn id="57" dur="500"/>
                                        <p:tgtEl>
                                          <p:spTgt spid="9"/>
                                        </p:tgtEl>
                                      </p:cBhvr>
                                    </p:animEffect>
                                  </p:childTnLst>
                                </p:cTn>
                              </p:par>
                              <p:par>
                                <p:cTn id="58" presetID="22" presetClass="entr" presetSubtype="4" fill="hold" grpId="0" nodeType="withEffect">
                                  <p:stCondLst>
                                    <p:cond delay="500"/>
                                  </p:stCondLst>
                                  <p:childTnLst>
                                    <p:set>
                                      <p:cBhvr>
                                        <p:cTn id="59" dur="1" fill="hold">
                                          <p:stCondLst>
                                            <p:cond delay="0"/>
                                          </p:stCondLst>
                                        </p:cTn>
                                        <p:tgtEl>
                                          <p:spTgt spid="17"/>
                                        </p:tgtEl>
                                        <p:attrNameLst>
                                          <p:attrName>style.visibility</p:attrName>
                                        </p:attrNameLst>
                                      </p:cBhvr>
                                      <p:to>
                                        <p:strVal val="visible"/>
                                      </p:to>
                                    </p:set>
                                    <p:animEffect transition="in" filter="wipe(down)">
                                      <p:cBhvr>
                                        <p:cTn id="60" dur="500"/>
                                        <p:tgtEl>
                                          <p:spTgt spid="17"/>
                                        </p:tgtEl>
                                      </p:cBhvr>
                                    </p:animEffect>
                                  </p:childTnLst>
                                </p:cTn>
                              </p:par>
                              <p:par>
                                <p:cTn id="61" presetID="22" presetClass="entr" presetSubtype="4" fill="hold" grpId="0" nodeType="withEffect">
                                  <p:stCondLst>
                                    <p:cond delay="500"/>
                                  </p:stCondLst>
                                  <p:childTnLst>
                                    <p:set>
                                      <p:cBhvr>
                                        <p:cTn id="62" dur="1" fill="hold">
                                          <p:stCondLst>
                                            <p:cond delay="0"/>
                                          </p:stCondLst>
                                        </p:cTn>
                                        <p:tgtEl>
                                          <p:spTgt spid="22"/>
                                        </p:tgtEl>
                                        <p:attrNameLst>
                                          <p:attrName>style.visibility</p:attrName>
                                        </p:attrNameLst>
                                      </p:cBhvr>
                                      <p:to>
                                        <p:strVal val="visible"/>
                                      </p:to>
                                    </p:set>
                                    <p:animEffect transition="in" filter="wipe(down)">
                                      <p:cBhvr>
                                        <p:cTn id="63" dur="500"/>
                                        <p:tgtEl>
                                          <p:spTgt spid="22"/>
                                        </p:tgtEl>
                                      </p:cBhvr>
                                    </p:animEffect>
                                  </p:childTnLst>
                                </p:cTn>
                              </p:par>
                              <p:par>
                                <p:cTn id="64" presetID="22" presetClass="entr" presetSubtype="4" fill="hold" grpId="0" nodeType="withEffect">
                                  <p:stCondLst>
                                    <p:cond delay="500"/>
                                  </p:stCondLst>
                                  <p:childTnLst>
                                    <p:set>
                                      <p:cBhvr>
                                        <p:cTn id="65" dur="1" fill="hold">
                                          <p:stCondLst>
                                            <p:cond delay="0"/>
                                          </p:stCondLst>
                                        </p:cTn>
                                        <p:tgtEl>
                                          <p:spTgt spid="40"/>
                                        </p:tgtEl>
                                        <p:attrNameLst>
                                          <p:attrName>style.visibility</p:attrName>
                                        </p:attrNameLst>
                                      </p:cBhvr>
                                      <p:to>
                                        <p:strVal val="visible"/>
                                      </p:to>
                                    </p:set>
                                    <p:animEffect transition="in" filter="wipe(down)">
                                      <p:cBhvr>
                                        <p:cTn id="66" dur="500"/>
                                        <p:tgtEl>
                                          <p:spTgt spid="40"/>
                                        </p:tgtEl>
                                      </p:cBhvr>
                                    </p:animEffect>
                                  </p:childTnLst>
                                </p:cTn>
                              </p:par>
                              <p:par>
                                <p:cTn id="67" presetID="22" presetClass="entr" presetSubtype="4" fill="hold" grpId="0" nodeType="withEffect">
                                  <p:stCondLst>
                                    <p:cond delay="500"/>
                                  </p:stCondLst>
                                  <p:childTnLst>
                                    <p:set>
                                      <p:cBhvr>
                                        <p:cTn id="68" dur="1" fill="hold">
                                          <p:stCondLst>
                                            <p:cond delay="0"/>
                                          </p:stCondLst>
                                        </p:cTn>
                                        <p:tgtEl>
                                          <p:spTgt spid="7"/>
                                        </p:tgtEl>
                                        <p:attrNameLst>
                                          <p:attrName>style.visibility</p:attrName>
                                        </p:attrNameLst>
                                      </p:cBhvr>
                                      <p:to>
                                        <p:strVal val="visible"/>
                                      </p:to>
                                    </p:set>
                                    <p:animEffect transition="in" filter="wipe(down)">
                                      <p:cBhvr>
                                        <p:cTn id="69" dur="500"/>
                                        <p:tgtEl>
                                          <p:spTgt spid="7"/>
                                        </p:tgtEl>
                                      </p:cBhvr>
                                    </p:animEffect>
                                  </p:childTnLst>
                                </p:cTn>
                              </p:par>
                              <p:par>
                                <p:cTn id="70" presetID="22" presetClass="entr" presetSubtype="1" fill="hold" grpId="0" nodeType="withEffect">
                                  <p:stCondLst>
                                    <p:cond delay="500"/>
                                  </p:stCondLst>
                                  <p:childTnLst>
                                    <p:set>
                                      <p:cBhvr>
                                        <p:cTn id="71" dur="1" fill="hold">
                                          <p:stCondLst>
                                            <p:cond delay="0"/>
                                          </p:stCondLst>
                                        </p:cTn>
                                        <p:tgtEl>
                                          <p:spTgt spid="38"/>
                                        </p:tgtEl>
                                        <p:attrNameLst>
                                          <p:attrName>style.visibility</p:attrName>
                                        </p:attrNameLst>
                                      </p:cBhvr>
                                      <p:to>
                                        <p:strVal val="visible"/>
                                      </p:to>
                                    </p:set>
                                    <p:animEffect transition="in" filter="wipe(up)">
                                      <p:cBhvr>
                                        <p:cTn id="72" dur="500"/>
                                        <p:tgtEl>
                                          <p:spTgt spid="38"/>
                                        </p:tgtEl>
                                      </p:cBhvr>
                                    </p:animEffect>
                                  </p:childTnLst>
                                </p:cTn>
                              </p:par>
                              <p:par>
                                <p:cTn id="73" presetID="22" presetClass="entr" presetSubtype="1" fill="hold" grpId="0" nodeType="withEffect">
                                  <p:stCondLst>
                                    <p:cond delay="500"/>
                                  </p:stCondLst>
                                  <p:childTnLst>
                                    <p:set>
                                      <p:cBhvr>
                                        <p:cTn id="74" dur="1" fill="hold">
                                          <p:stCondLst>
                                            <p:cond delay="0"/>
                                          </p:stCondLst>
                                        </p:cTn>
                                        <p:tgtEl>
                                          <p:spTgt spid="14"/>
                                        </p:tgtEl>
                                        <p:attrNameLst>
                                          <p:attrName>style.visibility</p:attrName>
                                        </p:attrNameLst>
                                      </p:cBhvr>
                                      <p:to>
                                        <p:strVal val="visible"/>
                                      </p:to>
                                    </p:set>
                                    <p:animEffect transition="in" filter="wipe(up)">
                                      <p:cBhvr>
                                        <p:cTn id="75" dur="500"/>
                                        <p:tgtEl>
                                          <p:spTgt spid="14"/>
                                        </p:tgtEl>
                                      </p:cBhvr>
                                    </p:animEffect>
                                  </p:childTnLst>
                                </p:cTn>
                              </p:par>
                              <p:par>
                                <p:cTn id="76" presetID="10" presetClass="entr" presetSubtype="0" fill="hold" nodeType="withEffect">
                                  <p:stCondLst>
                                    <p:cond delay="50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50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par>
                                <p:cTn id="82" presetID="22" presetClass="entr" presetSubtype="4" fill="hold" grpId="0" nodeType="withEffect">
                                  <p:stCondLst>
                                    <p:cond delay="500"/>
                                  </p:stCondLst>
                                  <p:childTnLst>
                                    <p:set>
                                      <p:cBhvr>
                                        <p:cTn id="83" dur="1" fill="hold">
                                          <p:stCondLst>
                                            <p:cond delay="0"/>
                                          </p:stCondLst>
                                        </p:cTn>
                                        <p:tgtEl>
                                          <p:spTgt spid="39"/>
                                        </p:tgtEl>
                                        <p:attrNameLst>
                                          <p:attrName>style.visibility</p:attrName>
                                        </p:attrNameLst>
                                      </p:cBhvr>
                                      <p:to>
                                        <p:strVal val="visible"/>
                                      </p:to>
                                    </p:set>
                                    <p:animEffect transition="in" filter="wipe(down)">
                                      <p:cBhvr>
                                        <p:cTn id="84" dur="500"/>
                                        <p:tgtEl>
                                          <p:spTgt spid="39"/>
                                        </p:tgtEl>
                                      </p:cBhvr>
                                    </p:animEffect>
                                  </p:childTnLst>
                                </p:cTn>
                              </p:par>
                              <p:par>
                                <p:cTn id="85" presetID="10" presetClass="entr" presetSubtype="0" fill="hold" nodeType="withEffect">
                                  <p:stCondLst>
                                    <p:cond delay="50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500"/>
                                        <p:tgtEl>
                                          <p:spTgt spid="41"/>
                                        </p:tgtEl>
                                      </p:cBhvr>
                                    </p:animEffect>
                                  </p:childTnLst>
                                </p:cTn>
                              </p:par>
                              <p:par>
                                <p:cTn id="88" presetID="10" presetClass="entr" presetSubtype="0" fill="hold" grpId="0" nodeType="withEffect">
                                  <p:stCondLst>
                                    <p:cond delay="500"/>
                                  </p:stCondLst>
                                  <p:childTnLst>
                                    <p:set>
                                      <p:cBhvr>
                                        <p:cTn id="89" dur="1" fill="hold">
                                          <p:stCondLst>
                                            <p:cond delay="0"/>
                                          </p:stCondLst>
                                        </p:cTn>
                                        <p:tgtEl>
                                          <p:spTgt spid="42"/>
                                        </p:tgtEl>
                                        <p:attrNameLst>
                                          <p:attrName>style.visibility</p:attrName>
                                        </p:attrNameLst>
                                      </p:cBhvr>
                                      <p:to>
                                        <p:strVal val="visible"/>
                                      </p:to>
                                    </p:set>
                                    <p:animEffect transition="in" filter="fade">
                                      <p:cBhvr>
                                        <p:cTn id="90" dur="500"/>
                                        <p:tgtEl>
                                          <p:spTgt spid="42"/>
                                        </p:tgtEl>
                                      </p:cBhvr>
                                    </p:animEffect>
                                  </p:childTnLst>
                                </p:cTn>
                              </p:par>
                              <p:par>
                                <p:cTn id="91" presetID="10" presetClass="entr" presetSubtype="0" fill="hold" grpId="0" nodeType="withEffect">
                                  <p:stCondLst>
                                    <p:cond delay="500"/>
                                  </p:stCondLst>
                                  <p:childTnLst>
                                    <p:set>
                                      <p:cBhvr>
                                        <p:cTn id="92" dur="1" fill="hold">
                                          <p:stCondLst>
                                            <p:cond delay="0"/>
                                          </p:stCondLst>
                                        </p:cTn>
                                        <p:tgtEl>
                                          <p:spTgt spid="43"/>
                                        </p:tgtEl>
                                        <p:attrNameLst>
                                          <p:attrName>style.visibility</p:attrName>
                                        </p:attrNameLst>
                                      </p:cBhvr>
                                      <p:to>
                                        <p:strVal val="visible"/>
                                      </p:to>
                                    </p:set>
                                    <p:animEffect transition="in" filter="fade">
                                      <p:cBhvr>
                                        <p:cTn id="93" dur="500"/>
                                        <p:tgtEl>
                                          <p:spTgt spid="43"/>
                                        </p:tgtEl>
                                      </p:cBhvr>
                                    </p:animEffect>
                                  </p:childTnLst>
                                </p:cTn>
                              </p:par>
                              <p:par>
                                <p:cTn id="94" presetID="22" presetClass="entr" presetSubtype="4" fill="hold" grpId="0" nodeType="withEffect">
                                  <p:stCondLst>
                                    <p:cond delay="500"/>
                                  </p:stCondLst>
                                  <p:childTnLst>
                                    <p:set>
                                      <p:cBhvr>
                                        <p:cTn id="95" dur="1" fill="hold">
                                          <p:stCondLst>
                                            <p:cond delay="0"/>
                                          </p:stCondLst>
                                        </p:cTn>
                                        <p:tgtEl>
                                          <p:spTgt spid="44"/>
                                        </p:tgtEl>
                                        <p:attrNameLst>
                                          <p:attrName>style.visibility</p:attrName>
                                        </p:attrNameLst>
                                      </p:cBhvr>
                                      <p:to>
                                        <p:strVal val="visible"/>
                                      </p:to>
                                    </p:set>
                                    <p:animEffect transition="in" filter="wipe(down)">
                                      <p:cBhvr>
                                        <p:cTn id="96" dur="500"/>
                                        <p:tgtEl>
                                          <p:spTgt spid="44"/>
                                        </p:tgtEl>
                                      </p:cBhvr>
                                    </p:animEffect>
                                  </p:childTnLst>
                                </p:cTn>
                              </p:par>
                              <p:par>
                                <p:cTn id="97" presetID="10" presetClass="entr" presetSubtype="0" fill="hold" nodeType="withEffect">
                                  <p:stCondLst>
                                    <p:cond delay="500"/>
                                  </p:stCondLst>
                                  <p:childTnLst>
                                    <p:set>
                                      <p:cBhvr>
                                        <p:cTn id="98" dur="1" fill="hold">
                                          <p:stCondLst>
                                            <p:cond delay="0"/>
                                          </p:stCondLst>
                                        </p:cTn>
                                        <p:tgtEl>
                                          <p:spTgt spid="45"/>
                                        </p:tgtEl>
                                        <p:attrNameLst>
                                          <p:attrName>style.visibility</p:attrName>
                                        </p:attrNameLst>
                                      </p:cBhvr>
                                      <p:to>
                                        <p:strVal val="visible"/>
                                      </p:to>
                                    </p:set>
                                    <p:animEffect transition="in" filter="fade">
                                      <p:cBhvr>
                                        <p:cTn id="9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4" grpId="0" animBg="1"/>
      <p:bldP spid="15" grpId="0" animBg="1"/>
      <p:bldP spid="17" grpId="0"/>
      <p:bldP spid="18" grpId="0" animBg="1"/>
      <p:bldP spid="22" grpId="0"/>
      <p:bldP spid="24" grpId="0" animBg="1"/>
      <p:bldP spid="27" grpId="0" animBg="1"/>
      <p:bldP spid="34" grpId="0" animBg="1"/>
      <p:bldP spid="35" grpId="0" animBg="1"/>
      <p:bldP spid="37" grpId="0" animBg="1"/>
      <p:bldP spid="38" grpId="0"/>
      <p:bldP spid="39" grpId="0" animBg="1"/>
      <p:bldP spid="40" grpId="0" animBg="1"/>
      <p:bldP spid="42" grpId="0" animBg="1"/>
      <p:bldP spid="43" grpId="0" animBg="1"/>
      <p:bldP spid="4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70376" y="282557"/>
            <a:ext cx="6673607" cy="639947"/>
          </a:xfrm>
        </p:spPr>
        <p:txBody>
          <a:bodyPr>
            <a:normAutofit/>
          </a:bodyPr>
          <a:lstStyle/>
          <a:p>
            <a:r>
              <a:rPr lang="fr-FR" sz="2800" dirty="0">
                <a:latin typeface="Arial" panose="020B0604020202020204" pitchFamily="34" charset="0"/>
                <a:cs typeface="Arial" panose="020B0604020202020204" pitchFamily="34" charset="0"/>
              </a:rPr>
              <a:t>5</a:t>
            </a:r>
            <a:r>
              <a:rPr lang="fr-FR" sz="2800" dirty="0" smtClean="0">
                <a:latin typeface="Arial" panose="020B0604020202020204" pitchFamily="34" charset="0"/>
                <a:cs typeface="Arial" panose="020B0604020202020204" pitchFamily="34" charset="0"/>
              </a:rPr>
              <a:t>. Update on FP9 – Henk Pool </a:t>
            </a:r>
            <a:r>
              <a:rPr lang="fr-FR" sz="2800" i="1" dirty="0" smtClean="0">
                <a:latin typeface="Arial" panose="020B0604020202020204" pitchFamily="34" charset="0"/>
                <a:cs typeface="Arial" panose="020B0604020202020204" pitchFamily="34" charset="0"/>
              </a:rPr>
              <a:t> </a:t>
            </a:r>
            <a:endParaRPr lang="fr-FR" sz="2800" i="1" dirty="0">
              <a:latin typeface="Arial" panose="020B0604020202020204" pitchFamily="34" charset="0"/>
              <a:cs typeface="Arial" panose="020B0604020202020204" pitchFamily="34" charset="0"/>
            </a:endParaRPr>
          </a:p>
        </p:txBody>
      </p:sp>
      <p:sp>
        <p:nvSpPr>
          <p:cNvPr id="3" name="TextBox 2"/>
          <p:cNvSpPr txBox="1"/>
          <p:nvPr/>
        </p:nvSpPr>
        <p:spPr>
          <a:xfrm>
            <a:off x="342900" y="2971800"/>
            <a:ext cx="557213" cy="400050"/>
          </a:xfrm>
          <a:prstGeom prst="rect">
            <a:avLst/>
          </a:prstGeom>
          <a:solidFill>
            <a:schemeClr val="bg1"/>
          </a:solidFill>
        </p:spPr>
        <p:txBody>
          <a:bodyPr vert="horz" wrap="square" lIns="91440" tIns="45720" rIns="91440" bIns="45720" rtlCol="0" anchor="b">
            <a:normAutofit/>
          </a:bodyPr>
          <a:lstStyle/>
          <a:p>
            <a:endParaRPr lang="en-US" sz="1000" dirty="0" smtClean="0"/>
          </a:p>
        </p:txBody>
      </p:sp>
      <p:sp>
        <p:nvSpPr>
          <p:cNvPr id="47" name="Rectangle 2"/>
          <p:cNvSpPr txBox="1">
            <a:spLocks noChangeArrowheads="1"/>
          </p:cNvSpPr>
          <p:nvPr/>
        </p:nvSpPr>
        <p:spPr bwMode="auto">
          <a:xfrm>
            <a:off x="395535" y="951169"/>
            <a:ext cx="8433569" cy="1015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58775"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0" cap="none" spc="0" normalizeH="0" baseline="0" noProof="0" dirty="0" smtClean="0">
                <a:ln>
                  <a:noFill/>
                </a:ln>
                <a:solidFill>
                  <a:srgbClr val="0F5494"/>
                </a:solidFill>
                <a:effectLst/>
                <a:uLnTx/>
                <a:uFillTx/>
                <a:latin typeface="Arial" panose="020B0604020202020204" pitchFamily="34" charset="0"/>
                <a:cs typeface="Arial" panose="020B0604020202020204" pitchFamily="34" charset="0"/>
              </a:rPr>
              <a:t>FP9 – Missions - Partnerships</a:t>
            </a:r>
            <a:endParaRPr kumimoji="0" lang="en-US" altLang="en-US" sz="2400" b="1" i="0" u="none" strike="noStrike" kern="0" cap="none" spc="0" normalizeH="0" baseline="0" noProof="0" dirty="0">
              <a:ln>
                <a:noFill/>
              </a:ln>
              <a:solidFill>
                <a:srgbClr val="0F5494"/>
              </a:solidFill>
              <a:effectLst/>
              <a:uLnTx/>
              <a:uFillTx/>
              <a:latin typeface="Arial" panose="020B0604020202020204" pitchFamily="34" charset="0"/>
              <a:cs typeface="Arial" panose="020B0604020202020204" pitchFamily="34" charset="0"/>
            </a:endParaRPr>
          </a:p>
        </p:txBody>
      </p:sp>
      <p:sp>
        <p:nvSpPr>
          <p:cNvPr id="48" name="Rectangle 3"/>
          <p:cNvSpPr txBox="1">
            <a:spLocks noChangeArrowheads="1"/>
          </p:cNvSpPr>
          <p:nvPr/>
        </p:nvSpPr>
        <p:spPr bwMode="auto">
          <a:xfrm>
            <a:off x="114301" y="1916832"/>
            <a:ext cx="8786812" cy="3826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342900" marR="0" lvl="0" indent="-342900" algn="l" defTabSz="914400" rtl="0" eaLnBrk="1" fontAlgn="base" latinLnBrk="0" hangingPunct="1">
              <a:lnSpc>
                <a:spcPct val="100000"/>
              </a:lnSpc>
              <a:spcBef>
                <a:spcPct val="20000"/>
              </a:spcBef>
              <a:spcAft>
                <a:spcPct val="0"/>
              </a:spcAft>
              <a:buClr>
                <a:srgbClr val="0F5494"/>
              </a:buClr>
              <a:buSzTx/>
              <a:buFontTx/>
              <a:buChar char="•"/>
              <a:tabLst/>
              <a:defRPr/>
            </a:pPr>
            <a:r>
              <a:rPr kumimoji="0" lang="en-GB" altLang="en-US" sz="2100" b="0" i="1" u="none" strike="noStrike" kern="0" cap="none" spc="0" normalizeH="0" baseline="0" noProof="0" dirty="0" err="1" smtClean="0">
                <a:ln>
                  <a:noFill/>
                </a:ln>
                <a:solidFill>
                  <a:srgbClr val="0F5494"/>
                </a:solidFill>
                <a:effectLst/>
                <a:uLnTx/>
                <a:uFillTx/>
                <a:latin typeface="Arial" panose="020B0604020202020204" pitchFamily="34" charset="0"/>
                <a:cs typeface="Arial" panose="020B0604020202020204" pitchFamily="34" charset="0"/>
              </a:rPr>
              <a:t>Lamy</a:t>
            </a:r>
            <a:r>
              <a:rPr kumimoji="0" lang="en-GB" altLang="en-US" sz="2100" b="0" i="1" u="none" strike="noStrike" kern="0" cap="none" spc="0" normalizeH="0" baseline="0" noProof="0" dirty="0" smtClean="0">
                <a:ln>
                  <a:noFill/>
                </a:ln>
                <a:solidFill>
                  <a:srgbClr val="0F5494"/>
                </a:solidFill>
                <a:effectLst/>
                <a:uLnTx/>
                <a:uFillTx/>
                <a:latin typeface="Arial" panose="020B0604020202020204" pitchFamily="34" charset="0"/>
                <a:cs typeface="Arial" panose="020B0604020202020204" pitchFamily="34" charset="0"/>
              </a:rPr>
              <a:t> report (rec. 5): Adopt a mission-oriented, impact-focused approach to address global challenges.</a:t>
            </a:r>
          </a:p>
          <a:p>
            <a:pPr marL="342900" marR="0" lvl="0" indent="-342900" algn="l" defTabSz="914400" rtl="0" eaLnBrk="1" fontAlgn="base" latinLnBrk="0" hangingPunct="1">
              <a:lnSpc>
                <a:spcPct val="100000"/>
              </a:lnSpc>
              <a:spcBef>
                <a:spcPct val="20000"/>
              </a:spcBef>
              <a:spcAft>
                <a:spcPct val="0"/>
              </a:spcAft>
              <a:buClr>
                <a:srgbClr val="0F5494"/>
              </a:buClr>
              <a:buSzTx/>
              <a:buFontTx/>
              <a:buChar char="•"/>
              <a:tabLst/>
              <a:defRPr/>
            </a:pPr>
            <a:r>
              <a:rPr kumimoji="0" lang="en-GB" altLang="en-US" sz="2100" b="0" i="1" u="none" strike="noStrike" kern="0" cap="none" spc="0" normalizeH="0" baseline="0" noProof="0" dirty="0" smtClean="0">
                <a:ln>
                  <a:noFill/>
                </a:ln>
                <a:solidFill>
                  <a:srgbClr val="0F5494"/>
                </a:solidFill>
                <a:effectLst/>
                <a:uLnTx/>
                <a:uFillTx/>
                <a:latin typeface="Arial" panose="020B0604020202020204" pitchFamily="34" charset="0"/>
                <a:cs typeface="Arial" panose="020B0604020202020204" pitchFamily="34" charset="0"/>
              </a:rPr>
              <a:t>How they could look like: </a:t>
            </a:r>
          </a:p>
          <a:p>
            <a:pPr marL="742950" marR="0" lvl="1" indent="-285750" algn="l" defTabSz="914400" rtl="0" eaLnBrk="1" fontAlgn="base" latinLnBrk="0" hangingPunct="1">
              <a:lnSpc>
                <a:spcPct val="100000"/>
              </a:lnSpc>
              <a:spcBef>
                <a:spcPct val="20000"/>
              </a:spcBef>
              <a:spcAft>
                <a:spcPct val="0"/>
              </a:spcAft>
              <a:buClr>
                <a:srgbClr val="0F5494"/>
              </a:buClr>
              <a:buSzTx/>
              <a:buFontTx/>
              <a:buChar char="•"/>
              <a:tabLst/>
              <a:defRPr/>
            </a:pPr>
            <a:r>
              <a:rPr kumimoji="0" lang="en-GB" altLang="en-US" sz="2100" b="0" i="0" u="none" strike="noStrike" kern="0" cap="none" spc="0" normalizeH="0" baseline="0" noProof="0" dirty="0" smtClean="0">
                <a:ln>
                  <a:noFill/>
                </a:ln>
                <a:solidFill>
                  <a:srgbClr val="0F5494"/>
                </a:solidFill>
                <a:effectLst/>
                <a:uLnTx/>
                <a:uFillTx/>
                <a:latin typeface="Arial" panose="020B0604020202020204" pitchFamily="34" charset="0"/>
                <a:cs typeface="Arial" panose="020B0604020202020204" pitchFamily="34" charset="0"/>
              </a:rPr>
              <a:t>Have high EU added value, setting a direction.</a:t>
            </a:r>
          </a:p>
          <a:p>
            <a:pPr marL="742950" marR="0" lvl="1" indent="-285750" algn="l" defTabSz="914400" rtl="0" eaLnBrk="1" fontAlgn="base" latinLnBrk="0" hangingPunct="1">
              <a:lnSpc>
                <a:spcPct val="100000"/>
              </a:lnSpc>
              <a:spcBef>
                <a:spcPct val="20000"/>
              </a:spcBef>
              <a:spcAft>
                <a:spcPct val="0"/>
              </a:spcAft>
              <a:buClr>
                <a:srgbClr val="0F5494"/>
              </a:buClr>
              <a:buSzTx/>
              <a:buFontTx/>
              <a:buChar char="•"/>
              <a:tabLst/>
              <a:defRPr/>
            </a:pPr>
            <a:r>
              <a:rPr kumimoji="0" lang="en-GB" altLang="en-US" sz="2100" b="0" i="0" u="none" strike="noStrike" kern="0" cap="none" spc="0" normalizeH="0" baseline="0" noProof="0" dirty="0" smtClean="0">
                <a:ln>
                  <a:noFill/>
                </a:ln>
                <a:solidFill>
                  <a:srgbClr val="0F5494"/>
                </a:solidFill>
                <a:effectLst/>
                <a:uLnTx/>
                <a:uFillTx/>
                <a:latin typeface="Arial" panose="020B0604020202020204" pitchFamily="34" charset="0"/>
                <a:cs typeface="Arial" panose="020B0604020202020204" pitchFamily="34" charset="0"/>
              </a:rPr>
              <a:t>Clear R&amp;I focus, citizen priorities, final user relevance.</a:t>
            </a:r>
          </a:p>
          <a:p>
            <a:pPr marL="742950" marR="0" lvl="1" indent="-285750" algn="l" defTabSz="914400" rtl="0" eaLnBrk="1" fontAlgn="base" latinLnBrk="0" hangingPunct="1">
              <a:lnSpc>
                <a:spcPct val="100000"/>
              </a:lnSpc>
              <a:spcBef>
                <a:spcPct val="20000"/>
              </a:spcBef>
              <a:spcAft>
                <a:spcPct val="0"/>
              </a:spcAft>
              <a:buClr>
                <a:srgbClr val="0F5494"/>
              </a:buClr>
              <a:buSzTx/>
              <a:buFontTx/>
              <a:buChar char="•"/>
              <a:tabLst/>
              <a:defRPr/>
            </a:pPr>
            <a:r>
              <a:rPr kumimoji="0" lang="en-GB" altLang="en-US" sz="2100" b="0" i="0" u="none" strike="noStrike" kern="0" cap="none" spc="0" normalizeH="0" baseline="0" noProof="0" dirty="0" smtClean="0">
                <a:ln>
                  <a:noFill/>
                </a:ln>
                <a:solidFill>
                  <a:srgbClr val="0F5494"/>
                </a:solidFill>
                <a:effectLst/>
                <a:uLnTx/>
                <a:uFillTx/>
                <a:latin typeface="Arial" panose="020B0604020202020204" pitchFamily="34" charset="0"/>
                <a:cs typeface="Arial" panose="020B0604020202020204" pitchFamily="34" charset="0"/>
              </a:rPr>
              <a:t>Ambitious: Transformative, inclusive, leveraging large-scale investments by different actors.</a:t>
            </a:r>
          </a:p>
          <a:p>
            <a:pPr marL="342900" marR="0" lvl="0" indent="-342900" algn="l" defTabSz="914400" rtl="0" eaLnBrk="1" fontAlgn="base" latinLnBrk="0" hangingPunct="1">
              <a:lnSpc>
                <a:spcPct val="100000"/>
              </a:lnSpc>
              <a:spcBef>
                <a:spcPct val="20000"/>
              </a:spcBef>
              <a:spcAft>
                <a:spcPct val="0"/>
              </a:spcAft>
              <a:buClr>
                <a:srgbClr val="0F5494"/>
              </a:buClr>
              <a:buSzTx/>
              <a:buFontTx/>
              <a:buChar char="•"/>
              <a:tabLst/>
              <a:defRPr/>
            </a:pPr>
            <a:r>
              <a:rPr kumimoji="0" lang="en-GB" altLang="en-US" sz="2100" b="0" i="1" u="none" strike="noStrike" kern="0" cap="none" spc="0" normalizeH="0" baseline="0" noProof="0" dirty="0" smtClean="0">
                <a:ln>
                  <a:noFill/>
                </a:ln>
                <a:solidFill>
                  <a:srgbClr val="0F5494"/>
                </a:solidFill>
                <a:effectLst/>
                <a:uLnTx/>
                <a:uFillTx/>
                <a:latin typeface="Arial" panose="020B0604020202020204" pitchFamily="34" charset="0"/>
                <a:cs typeface="Arial" panose="020B0604020202020204" pitchFamily="34" charset="0"/>
              </a:rPr>
              <a:t>Essential elements:</a:t>
            </a:r>
          </a:p>
          <a:p>
            <a:pPr marL="742950" marR="0" lvl="1" indent="-285750" algn="l" defTabSz="914400" rtl="0" eaLnBrk="1" fontAlgn="base" latinLnBrk="0" hangingPunct="1">
              <a:lnSpc>
                <a:spcPct val="100000"/>
              </a:lnSpc>
              <a:spcBef>
                <a:spcPct val="20000"/>
              </a:spcBef>
              <a:spcAft>
                <a:spcPct val="0"/>
              </a:spcAft>
              <a:buClr>
                <a:srgbClr val="0F5494"/>
              </a:buClr>
              <a:buSzTx/>
              <a:buFontTx/>
              <a:buChar char="•"/>
              <a:tabLst/>
              <a:defRPr/>
            </a:pPr>
            <a:r>
              <a:rPr kumimoji="0" lang="en-GB" altLang="en-US" sz="2100" b="0" i="0" u="none" strike="noStrike" kern="0" cap="none" spc="0" normalizeH="0" baseline="0" noProof="0" dirty="0" smtClean="0">
                <a:ln>
                  <a:noFill/>
                </a:ln>
                <a:solidFill>
                  <a:srgbClr val="0F5494"/>
                </a:solidFill>
                <a:effectLst/>
                <a:uLnTx/>
                <a:uFillTx/>
                <a:latin typeface="Arial" panose="020B0604020202020204" pitchFamily="34" charset="0"/>
                <a:cs typeface="Arial" panose="020B0604020202020204" pitchFamily="34" charset="0"/>
              </a:rPr>
              <a:t>Strategic agenda, aiming at 2030 objectives.</a:t>
            </a:r>
          </a:p>
          <a:p>
            <a:pPr marL="742950" marR="0" lvl="1" indent="-285750" algn="l" defTabSz="914400" rtl="0" eaLnBrk="1" fontAlgn="base" latinLnBrk="0" hangingPunct="1">
              <a:lnSpc>
                <a:spcPct val="100000"/>
              </a:lnSpc>
              <a:spcBef>
                <a:spcPct val="20000"/>
              </a:spcBef>
              <a:spcAft>
                <a:spcPct val="0"/>
              </a:spcAft>
              <a:buClr>
                <a:srgbClr val="0F5494"/>
              </a:buClr>
              <a:buSzTx/>
              <a:buFontTx/>
              <a:buChar char="•"/>
              <a:tabLst/>
              <a:defRPr/>
            </a:pPr>
            <a:r>
              <a:rPr kumimoji="0" lang="en-GB" altLang="en-US" sz="2100" b="0" i="0" u="none" strike="noStrike" kern="0" cap="none" spc="0" normalizeH="0" baseline="0" noProof="0" dirty="0" smtClean="0">
                <a:ln>
                  <a:noFill/>
                </a:ln>
                <a:solidFill>
                  <a:srgbClr val="0F5494"/>
                </a:solidFill>
                <a:effectLst/>
                <a:uLnTx/>
                <a:uFillTx/>
                <a:latin typeface="Arial" panose="020B0604020202020204" pitchFamily="34" charset="0"/>
                <a:cs typeface="Arial" panose="020B0604020202020204" pitchFamily="34" charset="0"/>
              </a:rPr>
              <a:t>Clear milestones and KPIs (inbuilt monitoring). </a:t>
            </a:r>
          </a:p>
          <a:p>
            <a:pPr marL="742950" marR="0" lvl="1" indent="-285750" algn="l" defTabSz="914400" rtl="0" eaLnBrk="1" fontAlgn="base" latinLnBrk="0" hangingPunct="1">
              <a:lnSpc>
                <a:spcPct val="100000"/>
              </a:lnSpc>
              <a:spcBef>
                <a:spcPct val="20000"/>
              </a:spcBef>
              <a:spcAft>
                <a:spcPct val="0"/>
              </a:spcAft>
              <a:buClr>
                <a:srgbClr val="0F5494"/>
              </a:buClr>
              <a:buSzTx/>
              <a:buFontTx/>
              <a:buChar char="•"/>
              <a:tabLst/>
              <a:defRPr/>
            </a:pPr>
            <a:r>
              <a:rPr kumimoji="0" lang="en-GB" altLang="en-US" sz="2100" b="0" i="0" u="none" strike="noStrike" kern="0" cap="none" spc="0" normalizeH="0" baseline="0" noProof="0" dirty="0" smtClean="0">
                <a:ln>
                  <a:noFill/>
                </a:ln>
                <a:solidFill>
                  <a:srgbClr val="0F5494"/>
                </a:solidFill>
                <a:effectLst/>
                <a:uLnTx/>
                <a:uFillTx/>
                <a:latin typeface="Arial" panose="020B0604020202020204" pitchFamily="34" charset="0"/>
                <a:cs typeface="Arial" panose="020B0604020202020204" pitchFamily="34" charset="0"/>
              </a:rPr>
              <a:t>Allow joint action with EU and national funding </a:t>
            </a:r>
            <a:endParaRPr kumimoji="0" lang="en-US" altLang="en-US" sz="2100" b="1" i="0" u="none" strike="noStrike" kern="0" cap="none" spc="0" normalizeH="0" baseline="0" noProof="0" dirty="0">
              <a:ln>
                <a:noFill/>
              </a:ln>
              <a:solidFill>
                <a:srgbClr val="0F5494"/>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78835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70376" y="282557"/>
            <a:ext cx="6673607" cy="639947"/>
          </a:xfrm>
        </p:spPr>
        <p:txBody>
          <a:bodyPr>
            <a:normAutofit/>
          </a:bodyPr>
          <a:lstStyle/>
          <a:p>
            <a:r>
              <a:rPr lang="fr-FR" sz="2800" dirty="0">
                <a:latin typeface="Arial" panose="020B0604020202020204" pitchFamily="34" charset="0"/>
                <a:cs typeface="Arial" panose="020B0604020202020204" pitchFamily="34" charset="0"/>
              </a:rPr>
              <a:t>5</a:t>
            </a:r>
            <a:r>
              <a:rPr lang="fr-FR" sz="2800" dirty="0" smtClean="0">
                <a:latin typeface="Arial" panose="020B0604020202020204" pitchFamily="34" charset="0"/>
                <a:cs typeface="Arial" panose="020B0604020202020204" pitchFamily="34" charset="0"/>
              </a:rPr>
              <a:t>. Update on FP9 – Henk Pool </a:t>
            </a:r>
            <a:r>
              <a:rPr lang="fr-FR" sz="2800" i="1" dirty="0" smtClean="0">
                <a:latin typeface="Arial" panose="020B0604020202020204" pitchFamily="34" charset="0"/>
                <a:cs typeface="Arial" panose="020B0604020202020204" pitchFamily="34" charset="0"/>
              </a:rPr>
              <a:t> </a:t>
            </a:r>
            <a:endParaRPr lang="fr-FR" sz="2800" i="1" dirty="0">
              <a:latin typeface="Arial" panose="020B0604020202020204" pitchFamily="34" charset="0"/>
              <a:cs typeface="Arial" panose="020B0604020202020204" pitchFamily="34" charset="0"/>
            </a:endParaRPr>
          </a:p>
        </p:txBody>
      </p:sp>
      <p:sp>
        <p:nvSpPr>
          <p:cNvPr id="3" name="TextBox 2"/>
          <p:cNvSpPr txBox="1"/>
          <p:nvPr/>
        </p:nvSpPr>
        <p:spPr>
          <a:xfrm>
            <a:off x="342900" y="2971800"/>
            <a:ext cx="557213" cy="400050"/>
          </a:xfrm>
          <a:prstGeom prst="rect">
            <a:avLst/>
          </a:prstGeom>
          <a:solidFill>
            <a:schemeClr val="bg1"/>
          </a:solidFill>
        </p:spPr>
        <p:txBody>
          <a:bodyPr vert="horz" wrap="square" lIns="91440" tIns="45720" rIns="91440" bIns="45720" rtlCol="0" anchor="b">
            <a:normAutofit/>
          </a:bodyPr>
          <a:lstStyle/>
          <a:p>
            <a:endParaRPr lang="en-US" sz="1000" dirty="0" smtClean="0"/>
          </a:p>
        </p:txBody>
      </p:sp>
      <p:sp>
        <p:nvSpPr>
          <p:cNvPr id="6" name="Title 1"/>
          <p:cNvSpPr txBox="1">
            <a:spLocks/>
          </p:cNvSpPr>
          <p:nvPr/>
        </p:nvSpPr>
        <p:spPr bwMode="gray">
          <a:xfrm>
            <a:off x="2370376" y="922504"/>
            <a:ext cx="7659445" cy="978944"/>
          </a:xfrm>
          <a:prstGeom prst="rect">
            <a:avLst/>
          </a:prstGeom>
        </p:spPr>
        <p:txBody>
          <a:bodyPr vert="horz" lIns="91440" tIns="45720" rIns="91440" bIns="45720" rtlCol="0" anchor="t" anchorCtr="0">
            <a:normAutofit/>
          </a:bodyPr>
          <a:lstStyle>
            <a:lvl1pPr algn="l" defTabSz="914400" rtl="0" eaLnBrk="1" latinLnBrk="0" hangingPunct="1">
              <a:lnSpc>
                <a:spcPct val="80000"/>
              </a:lnSpc>
              <a:spcBef>
                <a:spcPct val="0"/>
              </a:spcBef>
              <a:buNone/>
              <a:defRPr sz="3600" kern="1200">
                <a:solidFill>
                  <a:schemeClr val="accent1"/>
                </a:soli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0096D6"/>
                </a:solidFill>
                <a:effectLst/>
                <a:uLnTx/>
                <a:uFillTx/>
                <a:latin typeface="Calibri" panose="020F0502020204030204"/>
                <a:ea typeface="+mj-ea"/>
                <a:cs typeface="+mj-cs"/>
              </a:rPr>
              <a:t>Missions</a:t>
            </a:r>
            <a:r>
              <a:rPr kumimoji="0" lang="en-GB" sz="2800" b="0" i="0" u="none" strike="noStrike" kern="1200" cap="none" spc="0" normalizeH="0" noProof="0" dirty="0" smtClean="0">
                <a:ln>
                  <a:noFill/>
                </a:ln>
                <a:solidFill>
                  <a:srgbClr val="0096D6"/>
                </a:solidFill>
                <a:effectLst/>
                <a:uLnTx/>
                <a:uFillTx/>
                <a:latin typeface="Calibri" panose="020F0502020204030204"/>
                <a:ea typeface="+mj-ea"/>
                <a:cs typeface="+mj-cs"/>
              </a:rPr>
              <a:t> </a:t>
            </a:r>
            <a:r>
              <a:rPr kumimoji="0" lang="en-GB" sz="2800" b="0" i="1" u="none" strike="noStrike" kern="1200" cap="none" spc="0" normalizeH="0" baseline="0" noProof="0" dirty="0" smtClean="0">
                <a:ln>
                  <a:noFill/>
                </a:ln>
                <a:solidFill>
                  <a:srgbClr val="0096D6"/>
                </a:solidFill>
                <a:effectLst/>
                <a:uLnTx/>
                <a:uFillTx/>
                <a:latin typeface="Calibri" panose="020F0502020204030204"/>
                <a:ea typeface="+mj-ea"/>
                <a:cs typeface="+mj-cs"/>
              </a:rPr>
              <a:t>Stretched Goals / “</a:t>
            </a:r>
            <a:r>
              <a:rPr kumimoji="0" lang="en-GB" sz="2800" b="0" i="1" u="none" strike="noStrike" kern="1200" cap="none" spc="0" normalizeH="0" baseline="0" noProof="0" dirty="0" err="1" smtClean="0">
                <a:ln>
                  <a:noFill/>
                </a:ln>
                <a:solidFill>
                  <a:srgbClr val="0096D6"/>
                </a:solidFill>
                <a:effectLst/>
                <a:uLnTx/>
                <a:uFillTx/>
                <a:latin typeface="Calibri" panose="020F0502020204030204"/>
                <a:ea typeface="+mj-ea"/>
                <a:cs typeface="+mj-cs"/>
              </a:rPr>
              <a:t>Moonshots</a:t>
            </a:r>
            <a:r>
              <a:rPr kumimoji="0" lang="en-GB" sz="2800" b="0" i="1" u="none" strike="noStrike" kern="1200" cap="none" spc="0" normalizeH="0" baseline="0" noProof="0" dirty="0" smtClean="0">
                <a:ln>
                  <a:noFill/>
                </a:ln>
                <a:solidFill>
                  <a:srgbClr val="0096D6"/>
                </a:solidFill>
                <a:effectLst/>
                <a:uLnTx/>
                <a:uFillTx/>
                <a:latin typeface="Calibri" panose="020F0502020204030204"/>
                <a:ea typeface="+mj-ea"/>
                <a:cs typeface="+mj-cs"/>
              </a:rPr>
              <a:t>” </a:t>
            </a:r>
            <a:r>
              <a:rPr kumimoji="0" lang="en-GB" sz="2800" b="0" i="0" u="none" strike="noStrike" kern="1200" cap="none" spc="0" normalizeH="0" baseline="0" noProof="0" dirty="0" smtClean="0">
                <a:ln>
                  <a:noFill/>
                </a:ln>
                <a:solidFill>
                  <a:srgbClr val="0096D6"/>
                </a:solidFill>
                <a:effectLst/>
                <a:uLnTx/>
                <a:uFillTx/>
                <a:latin typeface="Calibri" panose="020F0502020204030204"/>
                <a:ea typeface="+mj-ea"/>
                <a:cs typeface="+mj-cs"/>
              </a:rPr>
              <a:t/>
            </a:r>
            <a:br>
              <a:rPr kumimoji="0" lang="en-GB" sz="2800" b="0" i="0" u="none" strike="noStrike" kern="1200" cap="none" spc="0" normalizeH="0" baseline="0" noProof="0" dirty="0" smtClean="0">
                <a:ln>
                  <a:noFill/>
                </a:ln>
                <a:solidFill>
                  <a:srgbClr val="0096D6"/>
                </a:solidFill>
                <a:effectLst/>
                <a:uLnTx/>
                <a:uFillTx/>
                <a:latin typeface="Calibri" panose="020F0502020204030204"/>
                <a:ea typeface="+mj-ea"/>
                <a:cs typeface="+mj-cs"/>
              </a:rPr>
            </a:br>
            <a:r>
              <a:rPr kumimoji="0" lang="en-GB" sz="2200" b="0" i="0" u="none" strike="noStrike" kern="1200" cap="none" spc="0" normalizeH="0" baseline="0" noProof="0" dirty="0" smtClean="0">
                <a:ln>
                  <a:noFill/>
                </a:ln>
                <a:solidFill>
                  <a:srgbClr val="0096D6"/>
                </a:solidFill>
                <a:effectLst/>
                <a:uLnTx/>
                <a:uFillTx/>
                <a:latin typeface="Calibri" panose="020F0502020204030204"/>
                <a:ea typeface="+mj-ea"/>
                <a:cs typeface="+mj-cs"/>
              </a:rPr>
              <a:t>The “</a:t>
            </a:r>
            <a:r>
              <a:rPr kumimoji="0" lang="en-GB" sz="2200" b="0" i="0" u="none" strike="noStrike" kern="1200" cap="none" spc="0" normalizeH="0" baseline="0" noProof="0" dirty="0" err="1" smtClean="0">
                <a:ln>
                  <a:noFill/>
                </a:ln>
                <a:solidFill>
                  <a:srgbClr val="0096D6"/>
                </a:solidFill>
                <a:effectLst/>
                <a:uLnTx/>
                <a:uFillTx/>
                <a:latin typeface="Calibri" panose="020F0502020204030204"/>
                <a:ea typeface="+mj-ea"/>
                <a:cs typeface="+mj-cs"/>
              </a:rPr>
              <a:t>centerpoint</a:t>
            </a:r>
            <a:r>
              <a:rPr kumimoji="0" lang="en-GB" sz="2200" b="0" i="0" u="none" strike="noStrike" kern="1200" cap="none" spc="0" normalizeH="0" baseline="0" noProof="0" dirty="0" smtClean="0">
                <a:ln>
                  <a:noFill/>
                </a:ln>
                <a:solidFill>
                  <a:srgbClr val="0096D6"/>
                </a:solidFill>
                <a:effectLst/>
                <a:uLnTx/>
                <a:uFillTx/>
                <a:latin typeface="Calibri" panose="020F0502020204030204"/>
                <a:ea typeface="+mj-ea"/>
                <a:cs typeface="+mj-cs"/>
              </a:rPr>
              <a:t>” of FP9 discussions</a:t>
            </a:r>
            <a:endParaRPr kumimoji="0" lang="en-GB" sz="2200" b="0" i="0" u="none" strike="noStrike" kern="1200" cap="none" spc="0" normalizeH="0" baseline="0" noProof="0" dirty="0">
              <a:ln>
                <a:noFill/>
              </a:ln>
              <a:solidFill>
                <a:srgbClr val="0096D6"/>
              </a:solidFill>
              <a:effectLst/>
              <a:uLnTx/>
              <a:uFillTx/>
              <a:latin typeface="Calibri" panose="020F0502020204030204"/>
              <a:ea typeface="+mj-ea"/>
              <a:cs typeface="+mj-cs"/>
            </a:endParaRPr>
          </a:p>
        </p:txBody>
      </p:sp>
      <p:sp>
        <p:nvSpPr>
          <p:cNvPr id="7" name="Text Placeholder 2"/>
          <p:cNvSpPr txBox="1">
            <a:spLocks/>
          </p:cNvSpPr>
          <p:nvPr/>
        </p:nvSpPr>
        <p:spPr bwMode="gray">
          <a:xfrm>
            <a:off x="0" y="1629570"/>
            <a:ext cx="9143999" cy="4519598"/>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1200"/>
              </a:spcAft>
              <a:buClr>
                <a:schemeClr val="accent2"/>
              </a:buClr>
              <a:buFont typeface="Arial" panose="020B0604020202020204" pitchFamily="34" charset="0"/>
              <a:buNone/>
              <a:defRPr sz="2400" kern="1200">
                <a:solidFill>
                  <a:schemeClr val="bg1"/>
                </a:solidFill>
                <a:latin typeface="+mn-lt"/>
                <a:ea typeface="+mn-ea"/>
                <a:cs typeface="+mn-cs"/>
              </a:defRPr>
            </a:lvl1pPr>
            <a:lvl2pPr marL="342900" indent="-3429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bg1"/>
                </a:solidFill>
                <a:latin typeface="+mn-lt"/>
                <a:ea typeface="+mn-ea"/>
                <a:cs typeface="+mn-cs"/>
              </a:defRPr>
            </a:lvl2pPr>
            <a:lvl3pPr marL="566738" indent="-342900" algn="l" defTabSz="914400" rtl="0" eaLnBrk="1" latinLnBrk="0" hangingPunct="1">
              <a:lnSpc>
                <a:spcPct val="100000"/>
              </a:lnSpc>
              <a:spcBef>
                <a:spcPts val="500"/>
              </a:spcBef>
              <a:buClr>
                <a:schemeClr val="accent2"/>
              </a:buClr>
              <a:buFont typeface="Calibri" panose="020F0502020204030204" pitchFamily="34" charset="0"/>
              <a:buChar char="–"/>
              <a:defRPr sz="2000" kern="1200">
                <a:solidFill>
                  <a:schemeClr val="bg1"/>
                </a:solidFill>
                <a:latin typeface="+mn-lt"/>
                <a:ea typeface="+mn-ea"/>
                <a:cs typeface="+mn-cs"/>
              </a:defRPr>
            </a:lvl3pPr>
            <a:lvl4pPr marL="777875" indent="-285750" algn="l" defTabSz="914400" rtl="0" eaLnBrk="1" latinLnBrk="0" hangingPunct="1">
              <a:lnSpc>
                <a:spcPct val="100000"/>
              </a:lnSpc>
              <a:spcBef>
                <a:spcPts val="500"/>
              </a:spcBef>
              <a:buClr>
                <a:schemeClr val="accent2"/>
              </a:buClr>
              <a:buFont typeface="Calibri" panose="020F0502020204030204" pitchFamily="34" charset="0"/>
              <a:buChar char="◦"/>
              <a:defRPr sz="1800" kern="1200">
                <a:solidFill>
                  <a:schemeClr val="bg1"/>
                </a:solidFill>
                <a:latin typeface="+mn-lt"/>
                <a:ea typeface="+mn-ea"/>
                <a:cs typeface="+mn-cs"/>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1200"/>
              </a:spcAft>
              <a:buClr>
                <a:srgbClr val="F47B20"/>
              </a:buClr>
              <a:buSzTx/>
              <a:buFont typeface="Arial" panose="020B0604020202020204" pitchFamily="34" charset="0"/>
              <a:buNone/>
              <a:tabLst/>
              <a:defRPr/>
            </a:pPr>
            <a:r>
              <a:rPr kumimoji="0" lang="en-US" sz="1800" b="0" i="1" u="none" strike="noStrike" kern="1200" cap="none" spc="0" normalizeH="0" baseline="0" noProof="0" dirty="0" err="1" smtClean="0">
                <a:ln>
                  <a:noFill/>
                </a:ln>
                <a:solidFill>
                  <a:srgbClr val="69747A"/>
                </a:solidFill>
                <a:effectLst/>
                <a:uLnTx/>
                <a:uFillTx/>
                <a:latin typeface="Calibri" panose="020F0502020204030204"/>
                <a:ea typeface="+mn-ea"/>
                <a:cs typeface="+mn-cs"/>
              </a:rPr>
              <a:t>Lamy</a:t>
            </a:r>
            <a:r>
              <a:rPr kumimoji="0" lang="en-US" sz="1800" b="0" i="1" u="none" strike="noStrike" kern="1200" cap="none" spc="0" normalizeH="0" baseline="0" noProof="0" dirty="0" smtClean="0">
                <a:ln>
                  <a:noFill/>
                </a:ln>
                <a:solidFill>
                  <a:srgbClr val="69747A"/>
                </a:solidFill>
                <a:effectLst/>
                <a:uLnTx/>
                <a:uFillTx/>
                <a:latin typeface="Calibri" panose="020F0502020204030204"/>
                <a:ea typeface="+mn-ea"/>
                <a:cs typeface="+mn-cs"/>
              </a:rPr>
              <a:t>: </a:t>
            </a:r>
            <a:r>
              <a:rPr kumimoji="0" lang="en-US"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Missions should be </a:t>
            </a:r>
            <a:r>
              <a:rPr kumimoji="0" lang="en-US" sz="1800" b="1" i="0" u="none" strike="noStrike" kern="1200" cap="none" spc="0" normalizeH="0" baseline="0" noProof="0" dirty="0" smtClean="0">
                <a:ln>
                  <a:noFill/>
                </a:ln>
                <a:solidFill>
                  <a:srgbClr val="69747A"/>
                </a:solidFill>
                <a:effectLst/>
                <a:uLnTx/>
                <a:uFillTx/>
                <a:latin typeface="Calibri" panose="020F0502020204030204"/>
                <a:ea typeface="+mn-ea"/>
                <a:cs typeface="+mn-cs"/>
              </a:rPr>
              <a:t>open to all actors </a:t>
            </a:r>
            <a:r>
              <a:rPr kumimoji="0" lang="en-US"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in the research and innovation cycle, in particular new actors of innovation and change such as cities and regions, which could act as “innovation laboratories of change” in piloting new ideas and concepts.</a:t>
            </a:r>
            <a:endParaRPr kumimoji="0" lang="en-GB" sz="1800" b="0" i="0" u="none" strike="noStrike" kern="1200" cap="none" spc="0" normalizeH="0" baseline="0" noProof="0" dirty="0" smtClean="0">
              <a:ln>
                <a:noFill/>
              </a:ln>
              <a:solidFill>
                <a:srgbClr val="69747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None/>
              <a:tabLst/>
              <a:defRPr/>
            </a:pPr>
            <a:r>
              <a:rPr kumimoji="0" lang="en-US"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Potential mission </a:t>
            </a:r>
            <a:r>
              <a:rPr kumimoji="0" lang="en-US" sz="1800" b="0" i="0" u="sng" strike="noStrike" kern="1200" cap="none" spc="0" normalizeH="0" baseline="0" noProof="0" dirty="0" smtClean="0">
                <a:ln>
                  <a:noFill/>
                </a:ln>
                <a:solidFill>
                  <a:srgbClr val="69747A"/>
                </a:solidFill>
                <a:effectLst/>
                <a:uLnTx/>
                <a:uFillTx/>
                <a:latin typeface="Calibri" panose="020F0502020204030204"/>
                <a:ea typeface="+mn-ea"/>
                <a:cs typeface="+mn-cs"/>
              </a:rPr>
              <a:t>examples</a:t>
            </a:r>
            <a:r>
              <a:rPr kumimoji="0" lang="en-US"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 given by the </a:t>
            </a:r>
            <a:r>
              <a:rPr kumimoji="0" lang="en-US" sz="1800" b="0" i="0" u="none" strike="noStrike" kern="1200" cap="none" spc="0" normalizeH="0" baseline="0" noProof="0" dirty="0" err="1" smtClean="0">
                <a:ln>
                  <a:noFill/>
                </a:ln>
                <a:solidFill>
                  <a:srgbClr val="69747A"/>
                </a:solidFill>
                <a:effectLst/>
                <a:uLnTx/>
                <a:uFillTx/>
                <a:latin typeface="Calibri" panose="020F0502020204030204"/>
                <a:ea typeface="+mn-ea"/>
                <a:cs typeface="+mn-cs"/>
              </a:rPr>
              <a:t>Lamy</a:t>
            </a:r>
            <a:r>
              <a:rPr kumimoji="0" lang="en-US"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 report are:</a:t>
            </a:r>
            <a:endParaRPr kumimoji="0" lang="en-GB" sz="1800" b="0" i="0" u="none" strike="noStrike" kern="1200" cap="none" spc="0" normalizeH="0" baseline="0" noProof="0" dirty="0" smtClean="0">
              <a:ln>
                <a:noFill/>
              </a:ln>
              <a:solidFill>
                <a:srgbClr val="69747A"/>
              </a:solidFill>
              <a:effectLst/>
              <a:uLnTx/>
              <a:uFillTx/>
              <a:latin typeface="Calibri" panose="020F0502020204030204"/>
              <a:ea typeface="+mn-ea"/>
              <a:cs typeface="+mn-cs"/>
            </a:endParaRPr>
          </a:p>
          <a:p>
            <a:pPr marL="342900" marR="0" lvl="1" indent="-34290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achieving a plastic litter-free Europe by 2030; </a:t>
            </a:r>
          </a:p>
          <a:p>
            <a:pPr marL="342900" marR="0" lvl="1" indent="-34290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understanding and enhancing the brain by 2030; </a:t>
            </a:r>
          </a:p>
          <a:p>
            <a:pPr marL="342900" marR="0" lvl="1" indent="-34290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1" i="0" u="none" strike="noStrike" kern="1200" cap="none" spc="0" normalizeH="0" baseline="0" noProof="0" dirty="0" smtClean="0">
                <a:ln>
                  <a:noFill/>
                </a:ln>
                <a:solidFill>
                  <a:srgbClr val="69747A"/>
                </a:solidFill>
                <a:effectLst/>
                <a:uLnTx/>
                <a:uFillTx/>
                <a:latin typeface="Calibri" panose="020F0502020204030204"/>
                <a:ea typeface="+mn-ea"/>
                <a:cs typeface="+mn-cs"/>
              </a:rPr>
              <a:t>producing steel with zero carbon in Europe</a:t>
            </a:r>
          </a:p>
          <a:p>
            <a:pPr marL="342900" marR="0" lvl="1" indent="-34290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by 2030; making 3 out of 4 patients survive cancer</a:t>
            </a:r>
          </a:p>
          <a:p>
            <a:pPr marL="342900" marR="0" lvl="1" indent="-34290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GB"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by 2034; building and operating the first quantum computer in Europe</a:t>
            </a:r>
          </a:p>
          <a:p>
            <a:pPr marL="0" marR="0" lvl="1" indent="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None/>
              <a:tabLst/>
              <a:defRPr/>
            </a:pPr>
            <a:endParaRPr kumimoji="0" lang="en-GB" sz="1800" b="0" i="0" u="none" strike="noStrike" kern="1200" cap="none" spc="0" normalizeH="0" baseline="0" noProof="0" dirty="0" smtClean="0">
              <a:ln>
                <a:noFill/>
              </a:ln>
              <a:solidFill>
                <a:srgbClr val="69747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None/>
              <a:tabLst/>
              <a:defRPr/>
            </a:pPr>
            <a:r>
              <a:rPr kumimoji="0" lang="en-US"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During a workshop organized by DG-RTD on June 16</a:t>
            </a:r>
            <a:r>
              <a:rPr kumimoji="0" lang="en-US" sz="1800" b="0" i="0" u="none" strike="noStrike" kern="1200" cap="none" spc="0" normalizeH="0" baseline="30000" noProof="0" dirty="0" smtClean="0">
                <a:ln>
                  <a:noFill/>
                </a:ln>
                <a:solidFill>
                  <a:srgbClr val="69747A"/>
                </a:solidFill>
                <a:effectLst/>
                <a:uLnTx/>
                <a:uFillTx/>
                <a:latin typeface="Calibri" panose="020F0502020204030204"/>
                <a:ea typeface="+mn-ea"/>
                <a:cs typeface="+mn-cs"/>
              </a:rPr>
              <a:t>th</a:t>
            </a:r>
            <a:r>
              <a:rPr kumimoji="0" lang="en-US"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 </a:t>
            </a:r>
            <a:r>
              <a:rPr kumimoji="0" lang="en-US" sz="1800" b="0" i="0" u="none" strike="noStrike" kern="1200" cap="none" spc="0" normalizeH="0" baseline="0" noProof="0" dirty="0" err="1" smtClean="0">
                <a:ln>
                  <a:noFill/>
                </a:ln>
                <a:solidFill>
                  <a:srgbClr val="69747A"/>
                </a:solidFill>
                <a:effectLst/>
                <a:uLnTx/>
                <a:uFillTx/>
                <a:latin typeface="Calibri" panose="020F0502020204030204"/>
                <a:ea typeface="+mn-ea"/>
                <a:cs typeface="+mn-cs"/>
              </a:rPr>
              <a:t>SusChem</a:t>
            </a:r>
            <a:r>
              <a:rPr kumimoji="0" lang="en-US"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 has suggested: </a:t>
            </a:r>
          </a:p>
          <a:p>
            <a:pPr marL="285750" marR="0" lvl="0" indent="-28575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the energy transition (better energy storage, next gen. batteries, low carbon, cheap hydrogen …)</a:t>
            </a:r>
            <a:endParaRPr kumimoji="0" lang="en-GB" sz="1800" b="0" i="0" u="none" strike="noStrike" kern="1200" cap="none" spc="0" normalizeH="0" baseline="0" noProof="0" dirty="0" smtClean="0">
              <a:ln>
                <a:noFill/>
              </a:ln>
              <a:solidFill>
                <a:srgbClr val="69747A"/>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the low carbon mobility (batteries, lightweight composite materials …)</a:t>
            </a:r>
            <a:endParaRPr kumimoji="0" lang="en-GB" sz="1800" b="0" i="0" u="none" strike="noStrike" kern="1200" cap="none" spc="0" normalizeH="0" baseline="0" noProof="0" dirty="0" smtClean="0">
              <a:ln>
                <a:noFill/>
              </a:ln>
              <a:solidFill>
                <a:srgbClr val="69747A"/>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the transition to circular economy (industrial processes that rely on alternative feedstock …)</a:t>
            </a:r>
            <a:endParaRPr kumimoji="0" lang="en-GB" sz="1800" b="0" i="0" u="none" strike="noStrike" kern="1200" cap="none" spc="0" normalizeH="0" baseline="0" noProof="0" dirty="0" smtClean="0">
              <a:ln>
                <a:noFill/>
              </a:ln>
              <a:solidFill>
                <a:srgbClr val="69747A"/>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fr-BE"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The </a:t>
            </a:r>
            <a:r>
              <a:rPr kumimoji="0" lang="fr-BE" sz="1800" b="0" i="0" u="none" strike="noStrike" kern="1200" cap="none" spc="0" normalizeH="0" baseline="0" noProof="0" dirty="0" err="1" smtClean="0">
                <a:ln>
                  <a:noFill/>
                </a:ln>
                <a:solidFill>
                  <a:srgbClr val="69747A"/>
                </a:solidFill>
                <a:effectLst/>
                <a:uLnTx/>
                <a:uFillTx/>
                <a:latin typeface="Calibri" panose="020F0502020204030204"/>
                <a:ea typeface="+mn-ea"/>
                <a:cs typeface="+mn-cs"/>
              </a:rPr>
              <a:t>chemical</a:t>
            </a:r>
            <a:r>
              <a:rPr kumimoji="0" lang="fr-BE"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 </a:t>
            </a:r>
            <a:r>
              <a:rPr kumimoji="0" lang="fr-BE" sz="1800" b="0" i="0" u="none" strike="noStrike" kern="1200" cap="none" spc="0" normalizeH="0" baseline="0" noProof="0" dirty="0" err="1" smtClean="0">
                <a:ln>
                  <a:noFill/>
                </a:ln>
                <a:solidFill>
                  <a:srgbClr val="69747A"/>
                </a:solidFill>
                <a:effectLst/>
                <a:uLnTx/>
                <a:uFillTx/>
                <a:latin typeface="Calibri" panose="020F0502020204030204"/>
                <a:ea typeface="+mn-ea"/>
                <a:cs typeface="+mn-cs"/>
              </a:rPr>
              <a:t>valorization</a:t>
            </a:r>
            <a:r>
              <a:rPr kumimoji="0" lang="fr-BE"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 of CO</a:t>
            </a:r>
            <a:r>
              <a:rPr kumimoji="0" lang="fr-BE" sz="1800" b="0" i="0" u="none" strike="noStrike" kern="1200" cap="none" spc="0" normalizeH="0" baseline="-25000" noProof="0" dirty="0" smtClean="0">
                <a:ln>
                  <a:noFill/>
                </a:ln>
                <a:solidFill>
                  <a:srgbClr val="69747A"/>
                </a:solidFill>
                <a:effectLst/>
                <a:uLnTx/>
                <a:uFillTx/>
                <a:latin typeface="Calibri" panose="020F0502020204030204"/>
                <a:ea typeface="+mn-ea"/>
                <a:cs typeface="+mn-cs"/>
              </a:rPr>
              <a:t>2</a:t>
            </a:r>
            <a:r>
              <a:rPr kumimoji="0" lang="fr-BE"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 </a:t>
            </a:r>
            <a:endParaRPr kumimoji="0" lang="en-GB" sz="1800" b="0" i="0" u="none" strike="noStrike" kern="1200" cap="none" spc="0" normalizeH="0" baseline="0" noProof="0" dirty="0" smtClean="0">
              <a:ln>
                <a:noFill/>
              </a:ln>
              <a:solidFill>
                <a:srgbClr val="69747A"/>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
                <a:srgbClr val="F47B20"/>
              </a:buClr>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The 21</a:t>
            </a:r>
            <a:r>
              <a:rPr kumimoji="0" lang="en-US" sz="1800" b="0" i="0" u="none" strike="noStrike" kern="1200" cap="none" spc="0" normalizeH="0" baseline="30000" noProof="0" dirty="0" smtClean="0">
                <a:ln>
                  <a:noFill/>
                </a:ln>
                <a:solidFill>
                  <a:srgbClr val="69747A"/>
                </a:solidFill>
                <a:effectLst/>
                <a:uLnTx/>
                <a:uFillTx/>
                <a:latin typeface="Calibri" panose="020F0502020204030204"/>
                <a:ea typeface="+mn-ea"/>
                <a:cs typeface="+mn-cs"/>
              </a:rPr>
              <a:t>st</a:t>
            </a:r>
            <a:r>
              <a:rPr kumimoji="0" lang="en-US" sz="1800" b="0" i="0" u="none" strike="noStrike" kern="1200" cap="none" spc="0" normalizeH="0" baseline="0" noProof="0" dirty="0" smtClean="0">
                <a:ln>
                  <a:noFill/>
                </a:ln>
                <a:solidFill>
                  <a:srgbClr val="69747A"/>
                </a:solidFill>
                <a:effectLst/>
                <a:uLnTx/>
                <a:uFillTx/>
                <a:latin typeface="Calibri" panose="020F0502020204030204"/>
                <a:ea typeface="+mn-ea"/>
                <a:cs typeface="+mn-cs"/>
              </a:rPr>
              <a:t> century process industries (SPIRE agenda with resource efficiency, process efficiency, digitization, industrial symbiosis…)</a:t>
            </a:r>
            <a:endParaRPr kumimoji="0" lang="en-GB" sz="1800" b="0" i="0" u="none" strike="noStrike" kern="1200" cap="none" spc="0" normalizeH="0" baseline="0" noProof="0" dirty="0" smtClean="0">
              <a:ln>
                <a:noFill/>
              </a:ln>
              <a:solidFill>
                <a:srgbClr val="69747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1200"/>
              </a:spcAft>
              <a:buClr>
                <a:srgbClr val="F47B20"/>
              </a:buClr>
              <a:buSzTx/>
              <a:buFont typeface="Arial" panose="020B0604020202020204" pitchFamily="34" charset="0"/>
              <a:buNone/>
              <a:tabLst/>
              <a:defRPr/>
            </a:pPr>
            <a:endParaRPr kumimoji="0" lang="en-GB" sz="1800" b="0" i="0" u="none" strike="noStrike" kern="1200" cap="none" spc="0" normalizeH="0" baseline="0" noProof="0" dirty="0">
              <a:ln>
                <a:noFill/>
              </a:ln>
              <a:solidFill>
                <a:srgbClr val="69747A"/>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119422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70376" y="282557"/>
            <a:ext cx="6673607" cy="639947"/>
          </a:xfrm>
        </p:spPr>
        <p:txBody>
          <a:bodyPr>
            <a:normAutofit/>
          </a:bodyPr>
          <a:lstStyle/>
          <a:p>
            <a:r>
              <a:rPr lang="fr-FR" sz="2800" dirty="0">
                <a:latin typeface="Arial" panose="020B0604020202020204" pitchFamily="34" charset="0"/>
                <a:cs typeface="Arial" panose="020B0604020202020204" pitchFamily="34" charset="0"/>
              </a:rPr>
              <a:t>5</a:t>
            </a:r>
            <a:r>
              <a:rPr lang="fr-FR" sz="2800" dirty="0" smtClean="0">
                <a:latin typeface="Arial" panose="020B0604020202020204" pitchFamily="34" charset="0"/>
                <a:cs typeface="Arial" panose="020B0604020202020204" pitchFamily="34" charset="0"/>
              </a:rPr>
              <a:t>. Update on FP9 – Henk Pool </a:t>
            </a:r>
            <a:r>
              <a:rPr lang="fr-FR" sz="2800" i="1" dirty="0" smtClean="0">
                <a:latin typeface="Arial" panose="020B0604020202020204" pitchFamily="34" charset="0"/>
                <a:cs typeface="Arial" panose="020B0604020202020204" pitchFamily="34" charset="0"/>
              </a:rPr>
              <a:t> </a:t>
            </a:r>
            <a:endParaRPr lang="fr-FR" sz="2800" i="1" dirty="0">
              <a:latin typeface="Arial" panose="020B0604020202020204" pitchFamily="34" charset="0"/>
              <a:cs typeface="Arial" panose="020B0604020202020204" pitchFamily="34" charset="0"/>
            </a:endParaRPr>
          </a:p>
        </p:txBody>
      </p:sp>
      <p:sp>
        <p:nvSpPr>
          <p:cNvPr id="3" name="TextBox 2"/>
          <p:cNvSpPr txBox="1"/>
          <p:nvPr/>
        </p:nvSpPr>
        <p:spPr>
          <a:xfrm>
            <a:off x="342900" y="2971800"/>
            <a:ext cx="557213" cy="400050"/>
          </a:xfrm>
          <a:prstGeom prst="rect">
            <a:avLst/>
          </a:prstGeom>
          <a:solidFill>
            <a:schemeClr val="bg1"/>
          </a:solidFill>
        </p:spPr>
        <p:txBody>
          <a:bodyPr vert="horz" wrap="square" lIns="91440" tIns="45720" rIns="91440" bIns="45720" rtlCol="0" anchor="b">
            <a:normAutofit/>
          </a:bodyPr>
          <a:lstStyle/>
          <a:p>
            <a:endParaRPr lang="en-US" sz="1000" dirty="0" smtClean="0"/>
          </a:p>
        </p:txBody>
      </p:sp>
      <p:sp>
        <p:nvSpPr>
          <p:cNvPr id="6" name="Title 1"/>
          <p:cNvSpPr txBox="1">
            <a:spLocks/>
          </p:cNvSpPr>
          <p:nvPr/>
        </p:nvSpPr>
        <p:spPr bwMode="gray">
          <a:xfrm>
            <a:off x="2370376" y="922504"/>
            <a:ext cx="7659445" cy="978944"/>
          </a:xfrm>
          <a:prstGeom prst="rect">
            <a:avLst/>
          </a:prstGeom>
        </p:spPr>
        <p:txBody>
          <a:bodyPr vert="horz" lIns="91440" tIns="45720" rIns="91440" bIns="45720" rtlCol="0" anchor="t" anchorCtr="0">
            <a:normAutofit/>
          </a:bodyPr>
          <a:lstStyle>
            <a:lvl1pPr algn="l" defTabSz="914400" rtl="0" eaLnBrk="1" latinLnBrk="0" hangingPunct="1">
              <a:lnSpc>
                <a:spcPct val="80000"/>
              </a:lnSpc>
              <a:spcBef>
                <a:spcPct val="0"/>
              </a:spcBef>
              <a:buNone/>
              <a:defRPr sz="3600" kern="1200">
                <a:solidFill>
                  <a:schemeClr val="accent1"/>
                </a:soli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0096D6"/>
                </a:solidFill>
                <a:effectLst/>
                <a:uLnTx/>
                <a:uFillTx/>
                <a:latin typeface="Calibri" panose="020F0502020204030204"/>
                <a:ea typeface="+mj-ea"/>
                <a:cs typeface="+mj-cs"/>
              </a:rPr>
              <a:t>Missions</a:t>
            </a:r>
            <a:r>
              <a:rPr kumimoji="0" lang="en-GB" sz="2800" b="0" i="0" u="none" strike="noStrike" kern="1200" cap="none" spc="0" normalizeH="0" noProof="0" dirty="0" smtClean="0">
                <a:ln>
                  <a:noFill/>
                </a:ln>
                <a:solidFill>
                  <a:srgbClr val="0096D6"/>
                </a:solidFill>
                <a:effectLst/>
                <a:uLnTx/>
                <a:uFillTx/>
                <a:latin typeface="Calibri" panose="020F0502020204030204"/>
                <a:ea typeface="+mj-ea"/>
                <a:cs typeface="+mj-cs"/>
              </a:rPr>
              <a:t> </a:t>
            </a:r>
            <a:r>
              <a:rPr kumimoji="0" lang="en-GB" sz="2800" b="0" i="1" u="none" strike="noStrike" kern="1200" cap="none" spc="0" normalizeH="0" baseline="0" noProof="0" dirty="0" smtClean="0">
                <a:ln>
                  <a:noFill/>
                </a:ln>
                <a:solidFill>
                  <a:srgbClr val="0096D6"/>
                </a:solidFill>
                <a:effectLst/>
                <a:uLnTx/>
                <a:uFillTx/>
                <a:latin typeface="Calibri" panose="020F0502020204030204"/>
                <a:ea typeface="+mj-ea"/>
                <a:cs typeface="+mj-cs"/>
              </a:rPr>
              <a:t>Stretched Goals / “</a:t>
            </a:r>
            <a:r>
              <a:rPr kumimoji="0" lang="en-GB" sz="2800" b="0" i="1" u="none" strike="noStrike" kern="1200" cap="none" spc="0" normalizeH="0" baseline="0" noProof="0" dirty="0" err="1" smtClean="0">
                <a:ln>
                  <a:noFill/>
                </a:ln>
                <a:solidFill>
                  <a:srgbClr val="0096D6"/>
                </a:solidFill>
                <a:effectLst/>
                <a:uLnTx/>
                <a:uFillTx/>
                <a:latin typeface="Calibri" panose="020F0502020204030204"/>
                <a:ea typeface="+mj-ea"/>
                <a:cs typeface="+mj-cs"/>
              </a:rPr>
              <a:t>Moonshots</a:t>
            </a:r>
            <a:r>
              <a:rPr kumimoji="0" lang="en-GB" sz="2800" b="0" i="1" u="none" strike="noStrike" kern="1200" cap="none" spc="0" normalizeH="0" baseline="0" noProof="0" dirty="0" smtClean="0">
                <a:ln>
                  <a:noFill/>
                </a:ln>
                <a:solidFill>
                  <a:srgbClr val="0096D6"/>
                </a:solidFill>
                <a:effectLst/>
                <a:uLnTx/>
                <a:uFillTx/>
                <a:latin typeface="Calibri" panose="020F0502020204030204"/>
                <a:ea typeface="+mj-ea"/>
                <a:cs typeface="+mj-cs"/>
              </a:rPr>
              <a:t>” </a:t>
            </a:r>
            <a:r>
              <a:rPr kumimoji="0" lang="en-GB" sz="2800" b="0" i="0" u="none" strike="noStrike" kern="1200" cap="none" spc="0" normalizeH="0" baseline="0" noProof="0" dirty="0" smtClean="0">
                <a:ln>
                  <a:noFill/>
                </a:ln>
                <a:solidFill>
                  <a:srgbClr val="0096D6"/>
                </a:solidFill>
                <a:effectLst/>
                <a:uLnTx/>
                <a:uFillTx/>
                <a:latin typeface="Calibri" panose="020F0502020204030204"/>
                <a:ea typeface="+mj-ea"/>
                <a:cs typeface="+mj-cs"/>
              </a:rPr>
              <a:t/>
            </a:r>
            <a:br>
              <a:rPr kumimoji="0" lang="en-GB" sz="2800" b="0" i="0" u="none" strike="noStrike" kern="1200" cap="none" spc="0" normalizeH="0" baseline="0" noProof="0" dirty="0" smtClean="0">
                <a:ln>
                  <a:noFill/>
                </a:ln>
                <a:solidFill>
                  <a:srgbClr val="0096D6"/>
                </a:solidFill>
                <a:effectLst/>
                <a:uLnTx/>
                <a:uFillTx/>
                <a:latin typeface="Calibri" panose="020F0502020204030204"/>
                <a:ea typeface="+mj-ea"/>
                <a:cs typeface="+mj-cs"/>
              </a:rPr>
            </a:br>
            <a:r>
              <a:rPr kumimoji="0" lang="en-GB" sz="2200" b="0" i="0" u="none" strike="noStrike" kern="1200" cap="none" spc="0" normalizeH="0" baseline="0" noProof="0" dirty="0" smtClean="0">
                <a:ln>
                  <a:noFill/>
                </a:ln>
                <a:solidFill>
                  <a:srgbClr val="0096D6"/>
                </a:solidFill>
                <a:effectLst/>
                <a:uLnTx/>
                <a:uFillTx/>
                <a:latin typeface="Calibri" panose="020F0502020204030204"/>
                <a:ea typeface="+mj-ea"/>
                <a:cs typeface="+mj-cs"/>
              </a:rPr>
              <a:t>The “</a:t>
            </a:r>
            <a:r>
              <a:rPr kumimoji="0" lang="en-GB" sz="2200" b="0" i="0" u="none" strike="noStrike" kern="1200" cap="none" spc="0" normalizeH="0" baseline="0" noProof="0" dirty="0" err="1" smtClean="0">
                <a:ln>
                  <a:noFill/>
                </a:ln>
                <a:solidFill>
                  <a:srgbClr val="0096D6"/>
                </a:solidFill>
                <a:effectLst/>
                <a:uLnTx/>
                <a:uFillTx/>
                <a:latin typeface="Calibri" panose="020F0502020204030204"/>
                <a:ea typeface="+mj-ea"/>
                <a:cs typeface="+mj-cs"/>
              </a:rPr>
              <a:t>centerpoint</a:t>
            </a:r>
            <a:r>
              <a:rPr kumimoji="0" lang="en-GB" sz="2200" b="0" i="0" u="none" strike="noStrike" kern="1200" cap="none" spc="0" normalizeH="0" baseline="0" noProof="0" dirty="0" smtClean="0">
                <a:ln>
                  <a:noFill/>
                </a:ln>
                <a:solidFill>
                  <a:srgbClr val="0096D6"/>
                </a:solidFill>
                <a:effectLst/>
                <a:uLnTx/>
                <a:uFillTx/>
                <a:latin typeface="Calibri" panose="020F0502020204030204"/>
                <a:ea typeface="+mj-ea"/>
                <a:cs typeface="+mj-cs"/>
              </a:rPr>
              <a:t>” of FP9 discussions</a:t>
            </a:r>
            <a:endParaRPr kumimoji="0" lang="en-GB" sz="2200" b="0" i="0" u="none" strike="noStrike" kern="1200" cap="none" spc="0" normalizeH="0" baseline="0" noProof="0" dirty="0">
              <a:ln>
                <a:noFill/>
              </a:ln>
              <a:solidFill>
                <a:srgbClr val="0096D6"/>
              </a:solidFill>
              <a:effectLst/>
              <a:uLnTx/>
              <a:uFillTx/>
              <a:latin typeface="Calibri" panose="020F0502020204030204"/>
              <a:ea typeface="+mj-ea"/>
              <a:cs typeface="+mj-cs"/>
            </a:endParaRPr>
          </a:p>
        </p:txBody>
      </p:sp>
      <p:sp>
        <p:nvSpPr>
          <p:cNvPr id="8" name="Text Placeholder 2"/>
          <p:cNvSpPr txBox="1">
            <a:spLocks/>
          </p:cNvSpPr>
          <p:nvPr/>
        </p:nvSpPr>
        <p:spPr bwMode="gray">
          <a:xfrm>
            <a:off x="342900" y="1709752"/>
            <a:ext cx="8354919" cy="4519598"/>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0"/>
              </a:spcBef>
              <a:spcAft>
                <a:spcPts val="1200"/>
              </a:spcAft>
              <a:buClr>
                <a:schemeClr val="accent2"/>
              </a:buClr>
              <a:buFont typeface="Arial" panose="020B0604020202020204" pitchFamily="34" charset="0"/>
              <a:buNone/>
              <a:defRPr sz="2400" kern="1200">
                <a:solidFill>
                  <a:schemeClr val="bg1"/>
                </a:solidFill>
                <a:latin typeface="+mn-lt"/>
                <a:ea typeface="+mn-ea"/>
                <a:cs typeface="+mn-cs"/>
              </a:defRPr>
            </a:lvl1pPr>
            <a:lvl2pPr marL="342900" indent="-3429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bg1"/>
                </a:solidFill>
                <a:latin typeface="+mn-lt"/>
                <a:ea typeface="+mn-ea"/>
                <a:cs typeface="+mn-cs"/>
              </a:defRPr>
            </a:lvl2pPr>
            <a:lvl3pPr marL="566738" indent="-342900" algn="l" defTabSz="914400" rtl="0" eaLnBrk="1" latinLnBrk="0" hangingPunct="1">
              <a:lnSpc>
                <a:spcPct val="100000"/>
              </a:lnSpc>
              <a:spcBef>
                <a:spcPts val="500"/>
              </a:spcBef>
              <a:buClr>
                <a:schemeClr val="accent2"/>
              </a:buClr>
              <a:buFont typeface="Calibri" panose="020F0502020204030204" pitchFamily="34" charset="0"/>
              <a:buChar char="–"/>
              <a:defRPr sz="2000" kern="1200">
                <a:solidFill>
                  <a:schemeClr val="bg1"/>
                </a:solidFill>
                <a:latin typeface="+mn-lt"/>
                <a:ea typeface="+mn-ea"/>
                <a:cs typeface="+mn-cs"/>
              </a:defRPr>
            </a:lvl3pPr>
            <a:lvl4pPr marL="777875" indent="-285750" algn="l" defTabSz="914400" rtl="0" eaLnBrk="1" latinLnBrk="0" hangingPunct="1">
              <a:lnSpc>
                <a:spcPct val="100000"/>
              </a:lnSpc>
              <a:spcBef>
                <a:spcPts val="500"/>
              </a:spcBef>
              <a:buClr>
                <a:schemeClr val="accent2"/>
              </a:buClr>
              <a:buFont typeface="Calibri" panose="020F0502020204030204" pitchFamily="34" charset="0"/>
              <a:buChar char="◦"/>
              <a:defRPr sz="1800" kern="1200">
                <a:solidFill>
                  <a:schemeClr val="bg1"/>
                </a:solidFill>
                <a:latin typeface="+mn-lt"/>
                <a:ea typeface="+mn-ea"/>
                <a:cs typeface="+mn-cs"/>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100000"/>
              </a:lnSpc>
              <a:spcBef>
                <a:spcPts val="0"/>
              </a:spcBef>
              <a:spcAft>
                <a:spcPts val="1200"/>
              </a:spcAft>
              <a:buClr>
                <a:srgbClr val="F47B20"/>
              </a:buClr>
              <a:buSzTx/>
              <a:buFont typeface="Courier New" panose="02070309020205020404" pitchFamily="49" charset="0"/>
              <a:buChar char="o"/>
              <a:tabLst/>
              <a:defRPr/>
            </a:pPr>
            <a:r>
              <a:rPr kumimoji="0" lang="en-GB" sz="2000" b="0" i="0" u="none" strike="noStrike" kern="1200" cap="none" spc="0" normalizeH="0" baseline="0" noProof="0" dirty="0" smtClean="0">
                <a:ln>
                  <a:noFill/>
                </a:ln>
                <a:solidFill>
                  <a:srgbClr val="69747A"/>
                </a:solidFill>
                <a:effectLst/>
                <a:uLnTx/>
                <a:uFillTx/>
                <a:latin typeface="Calibri" panose="020F0502020204030204"/>
                <a:ea typeface="+mn-ea"/>
                <a:cs typeface="+mn-cs"/>
              </a:rPr>
              <a:t>DG RTD / Commissioner Moedas: Expecting a short list ~</a:t>
            </a:r>
            <a:r>
              <a:rPr kumimoji="0" lang="en-GB" sz="2000" b="0" i="0" u="sng" strike="noStrike" kern="1200" cap="none" spc="0" normalizeH="0" baseline="0" noProof="0" dirty="0" smtClean="0">
                <a:ln>
                  <a:noFill/>
                </a:ln>
                <a:solidFill>
                  <a:srgbClr val="69747A"/>
                </a:solidFill>
                <a:effectLst/>
                <a:uLnTx/>
                <a:uFillTx/>
                <a:latin typeface="Calibri" panose="020F0502020204030204"/>
                <a:ea typeface="+mn-ea"/>
                <a:cs typeface="+mn-cs"/>
              </a:rPr>
              <a:t>10 missions</a:t>
            </a:r>
          </a:p>
          <a:p>
            <a:pPr marL="628650" marR="0" lvl="1" indent="-285750" algn="l" defTabSz="914400" rtl="0" eaLnBrk="1" fontAlgn="auto" latinLnBrk="0" hangingPunct="1">
              <a:lnSpc>
                <a:spcPct val="100000"/>
              </a:lnSpc>
              <a:spcBef>
                <a:spcPts val="500"/>
              </a:spcBef>
              <a:spcAft>
                <a:spcPts val="0"/>
              </a:spcAft>
              <a:buClr>
                <a:srgbClr val="F47B20"/>
              </a:buClr>
              <a:buSzTx/>
              <a:buFont typeface="Wingdings" panose="05000000000000000000" pitchFamily="2" charset="2"/>
              <a:buChar char="Ø"/>
              <a:tabLst/>
              <a:defRPr/>
            </a:pPr>
            <a:r>
              <a:rPr kumimoji="0" lang="en-GB" sz="2000" b="0" i="0" u="none" strike="noStrike" kern="1200" cap="none" spc="0" normalizeH="0" baseline="0" noProof="0" dirty="0" smtClean="0">
                <a:ln>
                  <a:noFill/>
                </a:ln>
                <a:solidFill>
                  <a:srgbClr val="69747A"/>
                </a:solidFill>
                <a:effectLst/>
                <a:uLnTx/>
                <a:uFillTx/>
                <a:latin typeface="Calibri" panose="020F0502020204030204"/>
                <a:ea typeface="+mn-ea"/>
                <a:cs typeface="+mn-cs"/>
              </a:rPr>
              <a:t>Cefic R&amp;I to develop a short document on missions recommended by the chemical industry</a:t>
            </a:r>
          </a:p>
          <a:p>
            <a:pPr marL="628650" marR="0" lvl="1" indent="-285750" algn="l" defTabSz="914400" rtl="0" eaLnBrk="1" fontAlgn="auto" latinLnBrk="0" hangingPunct="1">
              <a:lnSpc>
                <a:spcPct val="100000"/>
              </a:lnSpc>
              <a:spcBef>
                <a:spcPts val="500"/>
              </a:spcBef>
              <a:spcAft>
                <a:spcPts val="0"/>
              </a:spcAft>
              <a:buClr>
                <a:srgbClr val="F47B20"/>
              </a:buClr>
              <a:buSzTx/>
              <a:buFont typeface="Wingdings" panose="05000000000000000000" pitchFamily="2" charset="2"/>
              <a:buChar char="Ø"/>
              <a:tabLst/>
              <a:defRPr/>
            </a:pPr>
            <a:r>
              <a:rPr kumimoji="0" lang="en-GB" sz="2000" b="0" i="0" u="none" strike="noStrike" kern="1200" cap="none" spc="0" normalizeH="0" baseline="0" noProof="0" dirty="0" smtClean="0">
                <a:ln>
                  <a:noFill/>
                </a:ln>
                <a:solidFill>
                  <a:srgbClr val="69747A"/>
                </a:solidFill>
                <a:effectLst/>
                <a:uLnTx/>
                <a:uFillTx/>
                <a:latin typeface="Calibri" panose="020F0502020204030204"/>
                <a:ea typeface="+mn-ea"/>
                <a:cs typeface="+mn-cs"/>
              </a:rPr>
              <a:t>High-level missions, connection with policies, short description of how the chemical industry can contribute</a:t>
            </a:r>
          </a:p>
          <a:p>
            <a:pPr marL="628650" marR="0" lvl="1" indent="-285750" algn="l" defTabSz="914400" rtl="0" eaLnBrk="1" fontAlgn="auto" latinLnBrk="0" hangingPunct="1">
              <a:lnSpc>
                <a:spcPct val="100000"/>
              </a:lnSpc>
              <a:spcBef>
                <a:spcPts val="500"/>
              </a:spcBef>
              <a:spcAft>
                <a:spcPts val="0"/>
              </a:spcAft>
              <a:buClr>
                <a:srgbClr val="F47B20"/>
              </a:buClr>
              <a:buSzTx/>
              <a:buFont typeface="Wingdings" panose="05000000000000000000" pitchFamily="2" charset="2"/>
              <a:buChar char="Ø"/>
              <a:tabLst/>
              <a:defRPr/>
            </a:pPr>
            <a:r>
              <a:rPr kumimoji="0" lang="en-GB" sz="2000" b="0" i="0" u="none" strike="noStrike" kern="1200" cap="none" spc="0" normalizeH="0" baseline="0" noProof="0" dirty="0" smtClean="0">
                <a:ln>
                  <a:noFill/>
                </a:ln>
                <a:solidFill>
                  <a:srgbClr val="69747A"/>
                </a:solidFill>
                <a:effectLst/>
                <a:uLnTx/>
                <a:uFillTx/>
                <a:latin typeface="Calibri" panose="020F0502020204030204"/>
                <a:ea typeface="+mn-ea"/>
                <a:cs typeface="+mn-cs"/>
              </a:rPr>
              <a:t>f</a:t>
            </a:r>
            <a:r>
              <a:rPr kumimoji="0" lang="fr-BE" sz="2000" b="0" i="0" u="none" strike="noStrike" kern="1200" cap="none" spc="0" normalizeH="0" baseline="0" noProof="0" dirty="0" err="1" smtClean="0">
                <a:ln>
                  <a:noFill/>
                </a:ln>
                <a:solidFill>
                  <a:srgbClr val="69747A"/>
                </a:solidFill>
                <a:effectLst/>
                <a:uLnTx/>
                <a:uFillTx/>
                <a:latin typeface="Calibri" panose="020F0502020204030204"/>
                <a:ea typeface="+mn-ea"/>
                <a:cs typeface="+mn-cs"/>
              </a:rPr>
              <a:t>urther</a:t>
            </a:r>
            <a:r>
              <a:rPr kumimoji="0" lang="fr-BE" sz="2000" b="0" i="0" u="none" strike="noStrike" kern="1200" cap="none" spc="0" normalizeH="0" baseline="0" noProof="0" dirty="0" smtClean="0">
                <a:ln>
                  <a:noFill/>
                </a:ln>
                <a:solidFill>
                  <a:srgbClr val="69747A"/>
                </a:solidFill>
                <a:effectLst/>
                <a:uLnTx/>
                <a:uFillTx/>
                <a:latin typeface="Calibri" panose="020F0502020204030204"/>
                <a:ea typeface="+mn-ea"/>
                <a:cs typeface="+mn-cs"/>
              </a:rPr>
              <a:t> suggestions: </a:t>
            </a:r>
          </a:p>
          <a:p>
            <a:pPr marL="852488" marR="0" lvl="2" indent="-285750" algn="l" defTabSz="914400" rtl="0" eaLnBrk="1" fontAlgn="auto" latinLnBrk="0" hangingPunct="1">
              <a:lnSpc>
                <a:spcPct val="100000"/>
              </a:lnSpc>
              <a:spcBef>
                <a:spcPts val="500"/>
              </a:spcBef>
              <a:spcAft>
                <a:spcPts val="0"/>
              </a:spcAft>
              <a:buClr>
                <a:srgbClr val="F47B20"/>
              </a:buClr>
              <a:buSzTx/>
              <a:buFont typeface="Wingdings" panose="05000000000000000000" pitchFamily="2" charset="2"/>
              <a:buChar char="Ø"/>
              <a:tabLst/>
              <a:defRPr/>
            </a:pPr>
            <a:r>
              <a:rPr kumimoji="0" lang="fr-BE" b="0" i="0" u="none" strike="noStrike" kern="1200" cap="none" spc="0" normalizeH="0" baseline="0" noProof="0" dirty="0" smtClean="0">
                <a:ln>
                  <a:noFill/>
                </a:ln>
                <a:solidFill>
                  <a:srgbClr val="69747A"/>
                </a:solidFill>
                <a:effectLst/>
                <a:uLnTx/>
                <a:uFillTx/>
                <a:latin typeface="Calibri" panose="020F0502020204030204"/>
                <a:ea typeface="+mn-ea"/>
                <a:cs typeface="+mn-cs"/>
              </a:rPr>
              <a:t>Substitution of </a:t>
            </a:r>
            <a:r>
              <a:rPr kumimoji="0" lang="fr-BE" b="0" i="0" u="none" strike="noStrike" kern="1200" cap="none" spc="0" normalizeH="0" baseline="0" noProof="0" dirty="0" err="1" smtClean="0">
                <a:ln>
                  <a:noFill/>
                </a:ln>
                <a:solidFill>
                  <a:srgbClr val="69747A"/>
                </a:solidFill>
                <a:effectLst/>
                <a:uLnTx/>
                <a:uFillTx/>
                <a:latin typeface="Calibri" panose="020F0502020204030204"/>
                <a:ea typeface="+mn-ea"/>
                <a:cs typeface="+mn-cs"/>
              </a:rPr>
              <a:t>SVHCs</a:t>
            </a:r>
            <a:r>
              <a:rPr kumimoji="0" lang="fr-BE" b="0" i="0" u="none" strike="noStrike" kern="1200" cap="none" spc="0" normalizeH="0" baseline="0" noProof="0" dirty="0" smtClean="0">
                <a:ln>
                  <a:noFill/>
                </a:ln>
                <a:solidFill>
                  <a:srgbClr val="69747A"/>
                </a:solidFill>
                <a:effectLst/>
                <a:uLnTx/>
                <a:uFillTx/>
                <a:latin typeface="Calibri" panose="020F0502020204030204"/>
                <a:ea typeface="+mn-ea"/>
                <a:cs typeface="+mn-cs"/>
              </a:rPr>
              <a:t> </a:t>
            </a:r>
          </a:p>
          <a:p>
            <a:pPr marL="852488" marR="0" lvl="2" indent="-285750" algn="l" defTabSz="914400" rtl="0" eaLnBrk="1" fontAlgn="auto" latinLnBrk="0" hangingPunct="1">
              <a:lnSpc>
                <a:spcPct val="100000"/>
              </a:lnSpc>
              <a:spcBef>
                <a:spcPts val="500"/>
              </a:spcBef>
              <a:spcAft>
                <a:spcPts val="0"/>
              </a:spcAft>
              <a:buClr>
                <a:srgbClr val="F47B20"/>
              </a:buClr>
              <a:buSzTx/>
              <a:buFont typeface="Wingdings" panose="05000000000000000000" pitchFamily="2" charset="2"/>
              <a:buChar char="Ø"/>
              <a:tabLst/>
              <a:defRPr/>
            </a:pPr>
            <a:r>
              <a:rPr kumimoji="0" lang="fr-BE" b="0" i="0" u="none" strike="noStrike" kern="1200" cap="none" spc="0" normalizeH="0" baseline="0" noProof="0" dirty="0" err="1" smtClean="0">
                <a:ln>
                  <a:noFill/>
                </a:ln>
                <a:solidFill>
                  <a:srgbClr val="69747A"/>
                </a:solidFill>
                <a:effectLst/>
                <a:uLnTx/>
                <a:uFillTx/>
                <a:latin typeface="Calibri" panose="020F0502020204030204"/>
                <a:ea typeface="+mn-ea"/>
                <a:cs typeface="+mn-cs"/>
              </a:rPr>
              <a:t>Zero</a:t>
            </a:r>
            <a:r>
              <a:rPr kumimoji="0" lang="fr-BE" b="0" i="0" u="none" strike="noStrike" kern="1200" cap="none" spc="0" normalizeH="0" baseline="0" noProof="0" dirty="0" smtClean="0">
                <a:ln>
                  <a:noFill/>
                </a:ln>
                <a:solidFill>
                  <a:srgbClr val="69747A"/>
                </a:solidFill>
                <a:effectLst/>
                <a:uLnTx/>
                <a:uFillTx/>
                <a:latin typeface="Calibri" panose="020F0502020204030204"/>
                <a:ea typeface="+mn-ea"/>
                <a:cs typeface="+mn-cs"/>
              </a:rPr>
              <a:t> </a:t>
            </a:r>
            <a:r>
              <a:rPr kumimoji="0" lang="fr-BE" b="0" i="0" u="none" strike="noStrike" kern="1200" cap="none" spc="0" normalizeH="0" baseline="0" noProof="0" dirty="0" err="1" smtClean="0">
                <a:ln>
                  <a:noFill/>
                </a:ln>
                <a:solidFill>
                  <a:srgbClr val="69747A"/>
                </a:solidFill>
                <a:effectLst/>
                <a:uLnTx/>
                <a:uFillTx/>
                <a:latin typeface="Calibri" panose="020F0502020204030204"/>
                <a:ea typeface="+mn-ea"/>
                <a:cs typeface="+mn-cs"/>
              </a:rPr>
              <a:t>chemical</a:t>
            </a:r>
            <a:r>
              <a:rPr kumimoji="0" lang="fr-BE" b="0" i="0" u="none" strike="noStrike" kern="1200" cap="none" spc="0" normalizeH="0" baseline="0" noProof="0" dirty="0" smtClean="0">
                <a:ln>
                  <a:noFill/>
                </a:ln>
                <a:solidFill>
                  <a:srgbClr val="69747A"/>
                </a:solidFill>
                <a:effectLst/>
                <a:uLnTx/>
                <a:uFillTx/>
                <a:latin typeface="Calibri" panose="020F0502020204030204"/>
                <a:ea typeface="+mn-ea"/>
                <a:cs typeface="+mn-cs"/>
              </a:rPr>
              <a:t>/plastics </a:t>
            </a:r>
            <a:r>
              <a:rPr kumimoji="0" lang="fr-BE" b="0" i="0" u="none" strike="noStrike" kern="1200" cap="none" spc="0" normalizeH="0" baseline="0" noProof="0" dirty="0" err="1" smtClean="0">
                <a:ln>
                  <a:noFill/>
                </a:ln>
                <a:solidFill>
                  <a:srgbClr val="69747A"/>
                </a:solidFill>
                <a:effectLst/>
                <a:uLnTx/>
                <a:uFillTx/>
                <a:latin typeface="Calibri" panose="020F0502020204030204"/>
                <a:ea typeface="+mn-ea"/>
                <a:cs typeface="+mn-cs"/>
              </a:rPr>
              <a:t>waste</a:t>
            </a:r>
            <a:r>
              <a:rPr kumimoji="0" lang="fr-BE" b="0" i="0" u="none" strike="noStrike" kern="1200" cap="none" spc="0" normalizeH="0" baseline="0" noProof="0" dirty="0" smtClean="0">
                <a:ln>
                  <a:noFill/>
                </a:ln>
                <a:solidFill>
                  <a:srgbClr val="69747A"/>
                </a:solidFill>
                <a:effectLst/>
                <a:uLnTx/>
                <a:uFillTx/>
                <a:latin typeface="Calibri" panose="020F0502020204030204"/>
                <a:ea typeface="+mn-ea"/>
                <a:cs typeface="+mn-cs"/>
              </a:rPr>
              <a:t> to </a:t>
            </a:r>
            <a:r>
              <a:rPr kumimoji="0" lang="fr-BE" b="0" i="0" u="none" strike="noStrike" kern="1200" cap="none" spc="0" normalizeH="0" baseline="0" noProof="0" dirty="0" err="1" smtClean="0">
                <a:ln>
                  <a:noFill/>
                </a:ln>
                <a:solidFill>
                  <a:srgbClr val="69747A"/>
                </a:solidFill>
                <a:effectLst/>
                <a:uLnTx/>
                <a:uFillTx/>
                <a:latin typeface="Calibri" panose="020F0502020204030204"/>
                <a:ea typeface="+mn-ea"/>
                <a:cs typeface="+mn-cs"/>
              </a:rPr>
              <a:t>landfill</a:t>
            </a:r>
            <a:r>
              <a:rPr kumimoji="0" lang="fr-BE" b="0" i="0" u="none" strike="noStrike" kern="1200" cap="none" spc="0" normalizeH="0" baseline="0" noProof="0" dirty="0" smtClean="0">
                <a:ln>
                  <a:noFill/>
                </a:ln>
                <a:solidFill>
                  <a:srgbClr val="69747A"/>
                </a:solidFill>
                <a:effectLst/>
                <a:uLnTx/>
                <a:uFillTx/>
                <a:latin typeface="Calibri" panose="020F0502020204030204"/>
                <a:ea typeface="+mn-ea"/>
                <a:cs typeface="+mn-cs"/>
              </a:rPr>
              <a:t> </a:t>
            </a:r>
          </a:p>
          <a:p>
            <a:pPr marL="852488" marR="0" lvl="2" indent="-285750" algn="l" defTabSz="914400" rtl="0" eaLnBrk="1" fontAlgn="auto" latinLnBrk="0" hangingPunct="1">
              <a:lnSpc>
                <a:spcPct val="100000"/>
              </a:lnSpc>
              <a:spcBef>
                <a:spcPts val="500"/>
              </a:spcBef>
              <a:spcAft>
                <a:spcPts val="0"/>
              </a:spcAft>
              <a:buClr>
                <a:srgbClr val="F47B20"/>
              </a:buClr>
              <a:buSzTx/>
              <a:buFont typeface="Wingdings" panose="05000000000000000000" pitchFamily="2" charset="2"/>
              <a:buChar char="Ø"/>
              <a:tabLst/>
              <a:defRPr/>
            </a:pPr>
            <a:endParaRPr kumimoji="0" lang="fr-BE" sz="1200" b="0" i="0" u="none" strike="noStrike" kern="1200" cap="none" spc="0" normalizeH="0" baseline="0" noProof="0" dirty="0" smtClean="0">
              <a:ln>
                <a:noFill/>
              </a:ln>
              <a:solidFill>
                <a:srgbClr val="69747A"/>
              </a:solidFill>
              <a:effectLst/>
              <a:uLnTx/>
              <a:uFillTx/>
              <a:latin typeface="Calibri" panose="020F0502020204030204"/>
              <a:ea typeface="+mn-ea"/>
              <a:cs typeface="+mn-cs"/>
            </a:endParaRPr>
          </a:p>
          <a:p>
            <a:pPr marL="566738" marR="0" lvl="2" indent="0" algn="l" defTabSz="914400" rtl="0" eaLnBrk="1" fontAlgn="auto" latinLnBrk="0" hangingPunct="1">
              <a:lnSpc>
                <a:spcPct val="100000"/>
              </a:lnSpc>
              <a:spcBef>
                <a:spcPts val="500"/>
              </a:spcBef>
              <a:spcAft>
                <a:spcPts val="0"/>
              </a:spcAft>
              <a:buClr>
                <a:srgbClr val="F47B20"/>
              </a:buClr>
              <a:buSzTx/>
              <a:buFont typeface="Calibri" panose="020F0502020204030204" pitchFamily="34" charset="0"/>
              <a:buNone/>
              <a:tabLst/>
              <a:defRPr/>
            </a:pPr>
            <a:r>
              <a:rPr kumimoji="0" lang="fr-BE" sz="1200" b="0" i="0" u="none" strike="noStrike" kern="1200" cap="none" spc="0" normalizeH="0" baseline="0" noProof="0" dirty="0" smtClean="0">
                <a:ln>
                  <a:noFill/>
                </a:ln>
                <a:solidFill>
                  <a:srgbClr val="69747A"/>
                </a:solidFill>
                <a:effectLst/>
                <a:uLnTx/>
                <a:uFillTx/>
                <a:latin typeface="Calibri" panose="020F0502020204030204"/>
                <a:ea typeface="+mn-ea"/>
                <a:cs typeface="+mn-cs"/>
              </a:rPr>
              <a:t> </a:t>
            </a:r>
          </a:p>
          <a:p>
            <a:pPr marL="852488" marR="0" lvl="2" indent="-285750" algn="l" defTabSz="914400" rtl="0" eaLnBrk="1" fontAlgn="auto" latinLnBrk="0" hangingPunct="1">
              <a:lnSpc>
                <a:spcPct val="100000"/>
              </a:lnSpc>
              <a:spcBef>
                <a:spcPts val="500"/>
              </a:spcBef>
              <a:spcAft>
                <a:spcPts val="0"/>
              </a:spcAft>
              <a:buClr>
                <a:srgbClr val="F47B20"/>
              </a:buClr>
              <a:buSzTx/>
              <a:buFont typeface="Wingdings" panose="05000000000000000000" pitchFamily="2" charset="2"/>
              <a:buChar char="Ø"/>
              <a:tabLst/>
              <a:defRPr/>
            </a:pPr>
            <a:endParaRPr kumimoji="0" lang="fr-BE" sz="1200" b="0" i="0" u="none" strike="noStrike" kern="1200" cap="none" spc="0" normalizeH="0" baseline="0" noProof="0" dirty="0" smtClean="0">
              <a:ln>
                <a:noFill/>
              </a:ln>
              <a:solidFill>
                <a:srgbClr val="69747A"/>
              </a:solidFill>
              <a:effectLst/>
              <a:uLnTx/>
              <a:uFillTx/>
              <a:latin typeface="Calibri" panose="020F0502020204030204"/>
              <a:ea typeface="+mn-ea"/>
              <a:cs typeface="+mn-cs"/>
            </a:endParaRPr>
          </a:p>
          <a:p>
            <a:pPr marL="628650" marR="0" lvl="1" indent="-285750" algn="l" defTabSz="914400" rtl="0" eaLnBrk="1" fontAlgn="auto" latinLnBrk="0" hangingPunct="1">
              <a:lnSpc>
                <a:spcPct val="100000"/>
              </a:lnSpc>
              <a:spcBef>
                <a:spcPts val="500"/>
              </a:spcBef>
              <a:spcAft>
                <a:spcPts val="0"/>
              </a:spcAft>
              <a:buClr>
                <a:srgbClr val="F47B20"/>
              </a:buClr>
              <a:buSzTx/>
              <a:buFont typeface="Courier New" panose="02070309020205020404" pitchFamily="49" charset="0"/>
              <a:buChar char="o"/>
              <a:tabLst/>
              <a:defRPr/>
            </a:pPr>
            <a:endParaRPr kumimoji="0" lang="en-US" sz="1800" b="1" i="0" u="none" strike="noStrike" kern="1200" cap="none" spc="0" normalizeH="0" baseline="0" noProof="0" dirty="0">
              <a:ln>
                <a:noFill/>
              </a:ln>
              <a:solidFill>
                <a:srgbClr val="69747A"/>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676931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Personnalisée 6">
      <a:dk1>
        <a:srgbClr val="232F5D"/>
      </a:dk1>
      <a:lt1>
        <a:srgbClr val="FFFFFF"/>
      </a:lt1>
      <a:dk2>
        <a:srgbClr val="3949B7"/>
      </a:dk2>
      <a:lt2>
        <a:srgbClr val="ADB0BE"/>
      </a:lt2>
      <a:accent1>
        <a:srgbClr val="5B9BD5"/>
      </a:accent1>
      <a:accent2>
        <a:srgbClr val="20BEE8"/>
      </a:accent2>
      <a:accent3>
        <a:srgbClr val="65DCE4"/>
      </a:accent3>
      <a:accent4>
        <a:srgbClr val="67DB88"/>
      </a:accent4>
      <a:accent5>
        <a:srgbClr val="EDE762"/>
      </a:accent5>
      <a:accent6>
        <a:srgbClr val="FF5792"/>
      </a:accent6>
      <a:hlink>
        <a:srgbClr val="FF8357"/>
      </a:hlink>
      <a:folHlink>
        <a:srgbClr val="7E849E"/>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chor="b">
        <a:normAutofit/>
      </a:bodyPr>
      <a:lstStyle>
        <a:defPPr>
          <a:defRPr sz="1000" dirty="0" smtClean="0"/>
        </a:defPPr>
      </a:lstStyle>
    </a:txDef>
  </a:objectDefaults>
  <a:extraClrSchemeLst/>
  <a:extLst>
    <a:ext uri="{05A4C25C-085E-4340-85A3-A5531E510DB2}">
      <thm15:themeFamily xmlns:thm15="http://schemas.microsoft.com/office/thememl/2012/main" name="Powerpoint_SusChem_Event" id="{CFEE2F97-1C26-4E48-8D99-AD9E14D6F845}" vid="{FD5863CA-793B-514E-80ED-3895C30CFF0C}"/>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presentations</Template>
  <TotalTime>415</TotalTime>
  <Words>1089</Words>
  <Application>Microsoft Office PowerPoint</Application>
  <PresentationFormat>On-screen Show (4:3)</PresentationFormat>
  <Paragraphs>149</Paragraphs>
  <Slides>11</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11</vt:i4>
      </vt:variant>
    </vt:vector>
  </HeadingPairs>
  <TitlesOfParts>
    <vt:vector size="24" baseType="lpstr">
      <vt:lpstr>Arial</vt:lpstr>
      <vt:lpstr>Calibri</vt:lpstr>
      <vt:lpstr>Courier New</vt:lpstr>
      <vt:lpstr>ECSquareSansPro-Light</vt:lpstr>
      <vt:lpstr>ECSquareSansPro-Regular</vt:lpstr>
      <vt:lpstr>Montserrat</vt:lpstr>
      <vt:lpstr>Montserrat Light</vt:lpstr>
      <vt:lpstr>Montserrat Semi</vt:lpstr>
      <vt:lpstr>Montserrat Ultra Light</vt:lpstr>
      <vt:lpstr>Times New Roman</vt:lpstr>
      <vt:lpstr>Verdana</vt:lpstr>
      <vt:lpstr>Wingdings</vt:lpstr>
      <vt:lpstr>Thème Office</vt:lpstr>
      <vt:lpstr>Update on FP9    Henk Pool </vt:lpstr>
      <vt:lpstr>5. Update on FP9 – Henk Pool  </vt:lpstr>
      <vt:lpstr>5. Update on FP9 – Henk Pool  </vt:lpstr>
      <vt:lpstr>5. Update on FP9 – Henk Pool  </vt:lpstr>
      <vt:lpstr>5. Update on FP9 – Henk Pool  </vt:lpstr>
      <vt:lpstr>5. Update on FP9 – Henk Pool  </vt:lpstr>
      <vt:lpstr>5. Update on FP9 – Henk Pool  </vt:lpstr>
      <vt:lpstr>5. Update on FP9 – Henk Pool  </vt:lpstr>
      <vt:lpstr>5. Update on FP9 – Henk Pool  </vt:lpstr>
      <vt:lpstr>5. Update on FP9 – Henk Pool  </vt:lpstr>
      <vt:lpstr>Thank you ! </vt:lpstr>
    </vt:vector>
  </TitlesOfParts>
  <Manager/>
  <Company>CEFIC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SusChem Board Meeting</dc:title>
  <dc:subject/>
  <dc:creator>BENEDITO Flavio</dc:creator>
  <cp:keywords/>
  <dc:description/>
  <cp:lastModifiedBy>DEVIC Anne Chloe</cp:lastModifiedBy>
  <cp:revision>98</cp:revision>
  <dcterms:created xsi:type="dcterms:W3CDTF">2017-10-15T07:48:03Z</dcterms:created>
  <dcterms:modified xsi:type="dcterms:W3CDTF">2017-11-02T10:35:36Z</dcterms:modified>
  <cp:category/>
</cp:coreProperties>
</file>